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fb186972f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58376ade64c06"/>
  </p:sldMasterIdLst>
  <p:sldIdLst>
    <p:sldId xmlns:r="http://schemas.openxmlformats.org/officeDocument/2006/relationships" id="256" r:id="R0f0d643282bd47e9"/>
    <p:sldId xmlns:r="http://schemas.openxmlformats.org/officeDocument/2006/relationships" id="257" r:id="R2d54a758f73c4db6"/>
    <p:sldId xmlns:r="http://schemas.openxmlformats.org/officeDocument/2006/relationships" id="258" r:id="R5e09d7eaa8464139"/>
    <p:sldId xmlns:r="http://schemas.openxmlformats.org/officeDocument/2006/relationships" id="259" r:id="R1529094af3dd4b91"/>
    <p:sldId xmlns:r="http://schemas.openxmlformats.org/officeDocument/2006/relationships" id="260" r:id="Re73ca1ffa2dc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58376ade64c06" /><Relationship Type="http://schemas.openxmlformats.org/officeDocument/2006/relationships/slide" Target="/ppt/slides/slide1.xml" Id="R0f0d643282bd47e9" /><Relationship Type="http://schemas.openxmlformats.org/officeDocument/2006/relationships/slide" Target="/ppt/slides/slide2.xml" Id="R2d54a758f73c4db6" /><Relationship Type="http://schemas.openxmlformats.org/officeDocument/2006/relationships/slide" Target="/ppt/slides/slide3.xml" Id="R5e09d7eaa8464139" /><Relationship Type="http://schemas.openxmlformats.org/officeDocument/2006/relationships/slide" Target="/ppt/slides/slide4.xml" Id="R1529094af3dd4b91" /><Relationship Type="http://schemas.openxmlformats.org/officeDocument/2006/relationships/slide" Target="/ppt/slides/slide5.xml" Id="Re73ca1ffa2dc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1c6197252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9002f1194d70" /><Relationship Type="http://schemas.openxmlformats.org/officeDocument/2006/relationships/theme" Target="/ppt/slideMasters/theme/theme1.xml" Id="R67198b7fbc94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c9002f119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34a33446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b7e8644b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6519af626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61eb95f1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7fb79585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