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9f5d7c62a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da49a57e44c75"/>
  </p:sldMasterIdLst>
  <p:sldIdLst>
    <p:sldId xmlns:r="http://schemas.openxmlformats.org/officeDocument/2006/relationships" id="256" r:id="Rc1e65ab343664bb7"/>
    <p:sldId xmlns:r="http://schemas.openxmlformats.org/officeDocument/2006/relationships" id="257" r:id="Rdeeb4f5daf904a7e"/>
    <p:sldId xmlns:r="http://schemas.openxmlformats.org/officeDocument/2006/relationships" id="258" r:id="R8f4eefd7f4e44ebe"/>
    <p:sldId xmlns:r="http://schemas.openxmlformats.org/officeDocument/2006/relationships" id="259" r:id="R490b061e2b1641db"/>
    <p:sldId xmlns:r="http://schemas.openxmlformats.org/officeDocument/2006/relationships" id="260" r:id="R6771b2eed18645fb"/>
    <p:sldId xmlns:r="http://schemas.openxmlformats.org/officeDocument/2006/relationships" id="261" r:id="R1325f072703b4e8b"/>
    <p:sldId xmlns:r="http://schemas.openxmlformats.org/officeDocument/2006/relationships" id="262" r:id="R8fd091008208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da49a57e44c75" /><Relationship Type="http://schemas.openxmlformats.org/officeDocument/2006/relationships/slide" Target="/ppt/slides/slide1.xml" Id="Rc1e65ab343664bb7" /><Relationship Type="http://schemas.openxmlformats.org/officeDocument/2006/relationships/slide" Target="/ppt/slides/slide2.xml" Id="Rdeeb4f5daf904a7e" /><Relationship Type="http://schemas.openxmlformats.org/officeDocument/2006/relationships/slide" Target="/ppt/slides/slide3.xml" Id="R8f4eefd7f4e44ebe" /><Relationship Type="http://schemas.openxmlformats.org/officeDocument/2006/relationships/slide" Target="/ppt/slides/slide4.xml" Id="R490b061e2b1641db" /><Relationship Type="http://schemas.openxmlformats.org/officeDocument/2006/relationships/slide" Target="/ppt/slides/slide5.xml" Id="R6771b2eed18645fb" /><Relationship Type="http://schemas.openxmlformats.org/officeDocument/2006/relationships/slide" Target="/ppt/slides/slide6.xml" Id="R1325f072703b4e8b" /><Relationship Type="http://schemas.openxmlformats.org/officeDocument/2006/relationships/slide" Target="/ppt/slides/slide7.xml" Id="R8fd091008208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76e9cc9f0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32d00c57146e0" /><Relationship Type="http://schemas.openxmlformats.org/officeDocument/2006/relationships/theme" Target="/ppt/slideMasters/theme/theme1.xml" Id="Rb24d4a9f9608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32d00c571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8c4e2fed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2b2f35c92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24be0f577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4a5b45850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4428183f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6cb6cd31b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116917c59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NÆRINGSSELSKAP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945 526 270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