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80f0bad58d449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1ee0bac0dc24936"/>
  </p:sldMasterIdLst>
  <p:sldIdLst>
    <p:sldId xmlns:r="http://schemas.openxmlformats.org/officeDocument/2006/relationships" id="256" r:id="R26a8b9d833ee4ebb"/>
    <p:sldId xmlns:r="http://schemas.openxmlformats.org/officeDocument/2006/relationships" id="257" r:id="R6ade7608280343d3"/>
    <p:sldId xmlns:r="http://schemas.openxmlformats.org/officeDocument/2006/relationships" id="258" r:id="Rd347709b18e24bea"/>
    <p:sldId xmlns:r="http://schemas.openxmlformats.org/officeDocument/2006/relationships" id="259" r:id="R42bbe5b08df54214"/>
    <p:sldId xmlns:r="http://schemas.openxmlformats.org/officeDocument/2006/relationships" id="260" r:id="R96512ae48109479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1ee0bac0dc24936" /><Relationship Type="http://schemas.openxmlformats.org/officeDocument/2006/relationships/slide" Target="/ppt/slides/slide1.xml" Id="R26a8b9d833ee4ebb" /><Relationship Type="http://schemas.openxmlformats.org/officeDocument/2006/relationships/slide" Target="/ppt/slides/slide2.xml" Id="R6ade7608280343d3" /><Relationship Type="http://schemas.openxmlformats.org/officeDocument/2006/relationships/slide" Target="/ppt/slides/slide3.xml" Id="Rd347709b18e24bea" /><Relationship Type="http://schemas.openxmlformats.org/officeDocument/2006/relationships/slide" Target="/ppt/slides/slide4.xml" Id="R42bbe5b08df54214" /><Relationship Type="http://schemas.openxmlformats.org/officeDocument/2006/relationships/slide" Target="/ppt/slides/slide5.xml" Id="R96512ae48109479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d9a63fa10624cc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18a75e66384f2c" /><Relationship Type="http://schemas.openxmlformats.org/officeDocument/2006/relationships/theme" Target="/ppt/slideMasters/theme/theme1.xml" Id="R30ec9ef36852491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b18a75e66384f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a1d37494434c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6aaa95263b46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692460fbdb4f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2ff169b1f34cf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fb20eb94604d3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LILLEHAMMER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LILLEHAMMER KOMMUNE ble etablert [år] og holder til i Lillehammer.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51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2609 Lillehammer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 05 05 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postmottak@lillehammer.kommune.no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www.lillehammer.kommune.no/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945 578 564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LILLEHAMMER KOMMUNE</a:t>
            </a:r>
          </a:p>
        </p:txBody>
      </p:sp>
    </p:spTree>
  </p:cSld>
  <p:clrMapOvr>
    <a:masterClrMapping xmlns:a="http://schemas.openxmlformats.org/drawingml/2006/main"/>
  </p:clrMapOvr>
</p:sld>
</file>