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627ea5eec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d3db581844572"/>
  </p:sldMasterIdLst>
  <p:sldIdLst>
    <p:sldId xmlns:r="http://schemas.openxmlformats.org/officeDocument/2006/relationships" id="256" r:id="R6b200931d2b24913"/>
    <p:sldId xmlns:r="http://schemas.openxmlformats.org/officeDocument/2006/relationships" id="257" r:id="Rc7f26696d42541a6"/>
    <p:sldId xmlns:r="http://schemas.openxmlformats.org/officeDocument/2006/relationships" id="258" r:id="Rf7eadf71f00c426b"/>
    <p:sldId xmlns:r="http://schemas.openxmlformats.org/officeDocument/2006/relationships" id="259" r:id="Rb270c8d7259444c6"/>
    <p:sldId xmlns:r="http://schemas.openxmlformats.org/officeDocument/2006/relationships" id="260" r:id="R789eac7781a2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d3db581844572" /><Relationship Type="http://schemas.openxmlformats.org/officeDocument/2006/relationships/slide" Target="/ppt/slides/slide1.xml" Id="R6b200931d2b24913" /><Relationship Type="http://schemas.openxmlformats.org/officeDocument/2006/relationships/slide" Target="/ppt/slides/slide2.xml" Id="Rc7f26696d42541a6" /><Relationship Type="http://schemas.openxmlformats.org/officeDocument/2006/relationships/slide" Target="/ppt/slides/slide3.xml" Id="Rf7eadf71f00c426b" /><Relationship Type="http://schemas.openxmlformats.org/officeDocument/2006/relationships/slide" Target="/ppt/slides/slide4.xml" Id="Rb270c8d7259444c6" /><Relationship Type="http://schemas.openxmlformats.org/officeDocument/2006/relationships/slide" Target="/ppt/slides/slide5.xml" Id="R789eac7781a2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d9d3736e1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f6be6304942da" /><Relationship Type="http://schemas.openxmlformats.org/officeDocument/2006/relationships/theme" Target="/ppt/slideMasters/theme/theme1.xml" Id="R8e6202337518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f6be63049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09ab040f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c882086b1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579ddc8ab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d0cb021b3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06750f41e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ROSMERSHOLM EIENDOM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ROSMERSHOLM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ROSMERSHOLM EIENDOM ANS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ROSMERSHOLM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ROSMERSHOLM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ROSMERSHOLM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945 854 480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ROSMERSHOLM EIENDOM ANS</a:t>
            </a:r>
          </a:p>
        </p:txBody>
      </p:sp>
    </p:spTree>
  </p:cSld>
  <p:clrMapOvr>
    <a:masterClrMapping xmlns:a="http://schemas.openxmlformats.org/drawingml/2006/main"/>
  </p:clrMapOvr>
</p:sld>
</file>