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b4746a3a4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8b8dedcf44833"/>
  </p:sldMasterIdLst>
  <p:sldIdLst>
    <p:sldId xmlns:r="http://schemas.openxmlformats.org/officeDocument/2006/relationships" id="256" r:id="R9590df781eb64059"/>
    <p:sldId xmlns:r="http://schemas.openxmlformats.org/officeDocument/2006/relationships" id="257" r:id="R670096224b9d43fa"/>
    <p:sldId xmlns:r="http://schemas.openxmlformats.org/officeDocument/2006/relationships" id="258" r:id="R2e911638fd86472a"/>
    <p:sldId xmlns:r="http://schemas.openxmlformats.org/officeDocument/2006/relationships" id="259" r:id="R86832b1ab29f47c6"/>
    <p:sldId xmlns:r="http://schemas.openxmlformats.org/officeDocument/2006/relationships" id="260" r:id="R7f5a2a8807c145e3"/>
    <p:sldId xmlns:r="http://schemas.openxmlformats.org/officeDocument/2006/relationships" id="261" r:id="R6d391f044563426c"/>
    <p:sldId xmlns:r="http://schemas.openxmlformats.org/officeDocument/2006/relationships" id="262" r:id="R4a3539f02713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8b8dedcf44833" /><Relationship Type="http://schemas.openxmlformats.org/officeDocument/2006/relationships/slide" Target="/ppt/slides/slide1.xml" Id="R9590df781eb64059" /><Relationship Type="http://schemas.openxmlformats.org/officeDocument/2006/relationships/slide" Target="/ppt/slides/slide2.xml" Id="R670096224b9d43fa" /><Relationship Type="http://schemas.openxmlformats.org/officeDocument/2006/relationships/slide" Target="/ppt/slides/slide3.xml" Id="R2e911638fd86472a" /><Relationship Type="http://schemas.openxmlformats.org/officeDocument/2006/relationships/slide" Target="/ppt/slides/slide4.xml" Id="R86832b1ab29f47c6" /><Relationship Type="http://schemas.openxmlformats.org/officeDocument/2006/relationships/slide" Target="/ppt/slides/slide5.xml" Id="R7f5a2a8807c145e3" /><Relationship Type="http://schemas.openxmlformats.org/officeDocument/2006/relationships/slide" Target="/ppt/slides/slide6.xml" Id="R6d391f044563426c" /><Relationship Type="http://schemas.openxmlformats.org/officeDocument/2006/relationships/slide" Target="/ppt/slides/slide7.xml" Id="R4a3539f02713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9e5416250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1d4d3d1344f3" /><Relationship Type="http://schemas.openxmlformats.org/officeDocument/2006/relationships/theme" Target="/ppt/slideMasters/theme/theme1.xml" Id="R75fee3913c1e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91d4d3d13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861212c3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a8675c3b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2d1bae2b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889c4a0c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25939811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afa0b21e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15e1bde0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GARDSHOL BJØRNDAL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MØLMESDAL SIVERTSEN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PER NORANG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STIANSEN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BERNHARD LUNDVANG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KIRSTI KALVENES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