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3855504a446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79fbced7d4c95"/>
  </p:sldMasterIdLst>
  <p:sldIdLst>
    <p:sldId xmlns:r="http://schemas.openxmlformats.org/officeDocument/2006/relationships" id="256" r:id="R7c77885301ac47c4"/>
    <p:sldId xmlns:r="http://schemas.openxmlformats.org/officeDocument/2006/relationships" id="257" r:id="R7c49c386303947e7"/>
    <p:sldId xmlns:r="http://schemas.openxmlformats.org/officeDocument/2006/relationships" id="258" r:id="Rde4d937d0b524a9b"/>
    <p:sldId xmlns:r="http://schemas.openxmlformats.org/officeDocument/2006/relationships" id="259" r:id="Rc9661ed4c6c248d1"/>
    <p:sldId xmlns:r="http://schemas.openxmlformats.org/officeDocument/2006/relationships" id="260" r:id="Rda23d198e05b49ea"/>
    <p:sldId xmlns:r="http://schemas.openxmlformats.org/officeDocument/2006/relationships" id="261" r:id="R4cff718df01f46ca"/>
    <p:sldId xmlns:r="http://schemas.openxmlformats.org/officeDocument/2006/relationships" id="262" r:id="Rc6ef609183a9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79fbced7d4c95" /><Relationship Type="http://schemas.openxmlformats.org/officeDocument/2006/relationships/slide" Target="/ppt/slides/slide1.xml" Id="R7c77885301ac47c4" /><Relationship Type="http://schemas.openxmlformats.org/officeDocument/2006/relationships/slide" Target="/ppt/slides/slide2.xml" Id="R7c49c386303947e7" /><Relationship Type="http://schemas.openxmlformats.org/officeDocument/2006/relationships/slide" Target="/ppt/slides/slide3.xml" Id="Rde4d937d0b524a9b" /><Relationship Type="http://schemas.openxmlformats.org/officeDocument/2006/relationships/slide" Target="/ppt/slides/slide4.xml" Id="Rc9661ed4c6c248d1" /><Relationship Type="http://schemas.openxmlformats.org/officeDocument/2006/relationships/slide" Target="/ppt/slides/slide5.xml" Id="Rda23d198e05b49ea" /><Relationship Type="http://schemas.openxmlformats.org/officeDocument/2006/relationships/slide" Target="/ppt/slides/slide6.xml" Id="R4cff718df01f46ca" /><Relationship Type="http://schemas.openxmlformats.org/officeDocument/2006/relationships/slide" Target="/ppt/slides/slide7.xml" Id="Rc6ef609183a9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16053e25c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85117420c4760" /><Relationship Type="http://schemas.openxmlformats.org/officeDocument/2006/relationships/theme" Target="/ppt/slideMasters/theme/theme1.xml" Id="R577abb3245f0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85117420c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3ced819f5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6be46488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10eb27d37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75e6e16fd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6da429f41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d66e08bb84d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42f5d6da3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Infowest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Infowest A/S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5 722 120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945 983 132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Infowest A/S</a:t>
            </a:r>
          </a:p>
        </p:txBody>
      </p:sp>
    </p:spTree>
  </p:cSld>
  <p:clrMapOvr>
    <a:masterClrMapping xmlns:a="http://schemas.openxmlformats.org/drawingml/2006/main"/>
  </p:clrMapOvr>
</p:sld>
</file>