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ffa8d4da01c4b2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98f2bccad8a40fa"/>
  </p:sldMasterIdLst>
  <p:sldIdLst>
    <p:sldId xmlns:r="http://schemas.openxmlformats.org/officeDocument/2006/relationships" id="256" r:id="Rd341c771d813426b"/>
    <p:sldId xmlns:r="http://schemas.openxmlformats.org/officeDocument/2006/relationships" id="257" r:id="Rd236719e2c89410c"/>
    <p:sldId xmlns:r="http://schemas.openxmlformats.org/officeDocument/2006/relationships" id="258" r:id="R00c41686cf604278"/>
    <p:sldId xmlns:r="http://schemas.openxmlformats.org/officeDocument/2006/relationships" id="259" r:id="Rb64a0aef347c4021"/>
    <p:sldId xmlns:r="http://schemas.openxmlformats.org/officeDocument/2006/relationships" id="260" r:id="R6c58dae2aaba4e4e"/>
    <p:sldId xmlns:r="http://schemas.openxmlformats.org/officeDocument/2006/relationships" id="261" r:id="R5e468a207df14fa7"/>
    <p:sldId xmlns:r="http://schemas.openxmlformats.org/officeDocument/2006/relationships" id="262" r:id="Red67a8d53314497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8f2bccad8a40fa" /><Relationship Type="http://schemas.openxmlformats.org/officeDocument/2006/relationships/slide" Target="/ppt/slides/slide1.xml" Id="Rd341c771d813426b" /><Relationship Type="http://schemas.openxmlformats.org/officeDocument/2006/relationships/slide" Target="/ppt/slides/slide2.xml" Id="Rd236719e2c89410c" /><Relationship Type="http://schemas.openxmlformats.org/officeDocument/2006/relationships/slide" Target="/ppt/slides/slide3.xml" Id="R00c41686cf604278" /><Relationship Type="http://schemas.openxmlformats.org/officeDocument/2006/relationships/slide" Target="/ppt/slides/slide4.xml" Id="Rb64a0aef347c4021" /><Relationship Type="http://schemas.openxmlformats.org/officeDocument/2006/relationships/slide" Target="/ppt/slides/slide5.xml" Id="R6c58dae2aaba4e4e" /><Relationship Type="http://schemas.openxmlformats.org/officeDocument/2006/relationships/slide" Target="/ppt/slides/slide6.xml" Id="R5e468a207df14fa7" /><Relationship Type="http://schemas.openxmlformats.org/officeDocument/2006/relationships/slide" Target="/ppt/slides/slide7.xml" Id="Red67a8d53314497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00ce1a3433465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848aa5fd384217" /><Relationship Type="http://schemas.openxmlformats.org/officeDocument/2006/relationships/theme" Target="/ppt/slideMasters/theme/theme1.xml" Id="Raef047fb5dcf4ee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2848aa5fd38421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e44779bc7943d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116b7d010d48f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93457e70f94ea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46b225e06e4c1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fd2ac46429428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468befa9294e7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1ea7dedfd94aa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GEILO REGNSKAPSKONTOR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GEILO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GEILO REGNSKAPSKONTOR AS ble etablert [år] og holder til i Geilo.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GEILO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GEILO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GEILO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3 779 188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1 188 920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968 857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1 434 633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2 487 322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GEILO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BJØRG OLAUG DYBSJORD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GEILO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Geilovegen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3580 Geilo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09 54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945 989 173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GEILO REGNSKAPSKONTOR AS</a:t>
            </a:r>
          </a:p>
        </p:txBody>
      </p:sp>
    </p:spTree>
  </p:cSld>
  <p:clrMapOvr>
    <a:masterClrMapping xmlns:a="http://schemas.openxmlformats.org/drawingml/2006/main"/>
  </p:clrMapOvr>
</p:sld>
</file>