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9fc98dc18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bf84bd6e1488b"/>
  </p:sldMasterIdLst>
  <p:sldIdLst>
    <p:sldId xmlns:r="http://schemas.openxmlformats.org/officeDocument/2006/relationships" id="256" r:id="R2256b3d145744fd1"/>
    <p:sldId xmlns:r="http://schemas.openxmlformats.org/officeDocument/2006/relationships" id="257" r:id="R34459832ac464f61"/>
    <p:sldId xmlns:r="http://schemas.openxmlformats.org/officeDocument/2006/relationships" id="258" r:id="R3a1f331f4a904e74"/>
    <p:sldId xmlns:r="http://schemas.openxmlformats.org/officeDocument/2006/relationships" id="259" r:id="Rc63d0a6b7b0240cc"/>
    <p:sldId xmlns:r="http://schemas.openxmlformats.org/officeDocument/2006/relationships" id="260" r:id="Re7faf5af30344e6b"/>
    <p:sldId xmlns:r="http://schemas.openxmlformats.org/officeDocument/2006/relationships" id="261" r:id="R484335ad2d484c77"/>
    <p:sldId xmlns:r="http://schemas.openxmlformats.org/officeDocument/2006/relationships" id="262" r:id="R13305cee9d77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bf84bd6e1488b" /><Relationship Type="http://schemas.openxmlformats.org/officeDocument/2006/relationships/slide" Target="/ppt/slides/slide1.xml" Id="R2256b3d145744fd1" /><Relationship Type="http://schemas.openxmlformats.org/officeDocument/2006/relationships/slide" Target="/ppt/slides/slide2.xml" Id="R34459832ac464f61" /><Relationship Type="http://schemas.openxmlformats.org/officeDocument/2006/relationships/slide" Target="/ppt/slides/slide3.xml" Id="R3a1f331f4a904e74" /><Relationship Type="http://schemas.openxmlformats.org/officeDocument/2006/relationships/slide" Target="/ppt/slides/slide4.xml" Id="Rc63d0a6b7b0240cc" /><Relationship Type="http://schemas.openxmlformats.org/officeDocument/2006/relationships/slide" Target="/ppt/slides/slide5.xml" Id="Re7faf5af30344e6b" /><Relationship Type="http://schemas.openxmlformats.org/officeDocument/2006/relationships/slide" Target="/ppt/slides/slide6.xml" Id="R484335ad2d484c77" /><Relationship Type="http://schemas.openxmlformats.org/officeDocument/2006/relationships/slide" Target="/ppt/slides/slide7.xml" Id="R13305cee9d77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5ebfd405b41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c4d07c8b407a" /><Relationship Type="http://schemas.openxmlformats.org/officeDocument/2006/relationships/theme" Target="/ppt/slideMasters/theme/theme1.xml" Id="Rbeec76cfdd73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9c4d07c8b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9f6e2d8f0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11226ef8a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72cffa958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ab7bd4b1d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6f710894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30a8e9f5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463f7476a4b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