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753e4dd05242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558dd1943d488b"/>
  </p:sldMasterIdLst>
  <p:sldIdLst>
    <p:sldId xmlns:r="http://schemas.openxmlformats.org/officeDocument/2006/relationships" id="256" r:id="R68824853d5664729"/>
    <p:sldId xmlns:r="http://schemas.openxmlformats.org/officeDocument/2006/relationships" id="257" r:id="Rf854edbd07fb435e"/>
    <p:sldId xmlns:r="http://schemas.openxmlformats.org/officeDocument/2006/relationships" id="258" r:id="R8f8e8e5127aa4ad0"/>
    <p:sldId xmlns:r="http://schemas.openxmlformats.org/officeDocument/2006/relationships" id="259" r:id="R5600b8df05fc4ebd"/>
    <p:sldId xmlns:r="http://schemas.openxmlformats.org/officeDocument/2006/relationships" id="260" r:id="Re08e3c3b4a694da0"/>
    <p:sldId xmlns:r="http://schemas.openxmlformats.org/officeDocument/2006/relationships" id="261" r:id="R6bd58e00ed124b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58dd1943d488b" /><Relationship Type="http://schemas.openxmlformats.org/officeDocument/2006/relationships/slide" Target="/ppt/slides/slide1.xml" Id="R68824853d5664729" /><Relationship Type="http://schemas.openxmlformats.org/officeDocument/2006/relationships/slide" Target="/ppt/slides/slide2.xml" Id="Rf854edbd07fb435e" /><Relationship Type="http://schemas.openxmlformats.org/officeDocument/2006/relationships/slide" Target="/ppt/slides/slide3.xml" Id="R8f8e8e5127aa4ad0" /><Relationship Type="http://schemas.openxmlformats.org/officeDocument/2006/relationships/slide" Target="/ppt/slides/slide4.xml" Id="R5600b8df05fc4ebd" /><Relationship Type="http://schemas.openxmlformats.org/officeDocument/2006/relationships/slide" Target="/ppt/slides/slide5.xml" Id="Re08e3c3b4a694da0" /><Relationship Type="http://schemas.openxmlformats.org/officeDocument/2006/relationships/slide" Target="/ppt/slides/slide6.xml" Id="R6bd58e00ed124b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1e4a72692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d5e5417204682" /><Relationship Type="http://schemas.openxmlformats.org/officeDocument/2006/relationships/theme" Target="/ppt/slideMasters/theme/theme1.xml" Id="Rce8710fa55f247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fd5e54172046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f468ab8c244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39f750aa246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430db2fc942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54f33763f48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c7e2486df49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cad237c1441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BOLIGBYGGELAGET TOBB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TOBB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BOLIGBYGGELAGET TOBB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TOBB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TOBB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TOBB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231 787 783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33 128 434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27 038 224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513 607 877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717 763 930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TOBB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Krambugata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83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info@tobb.no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946 629 243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TOBB</a:t>
            </a:r>
          </a:p>
        </p:txBody>
      </p:sp>
    </p:spTree>
  </p:cSld>
  <p:clrMapOvr>
    <a:masterClrMapping xmlns:a="http://schemas.openxmlformats.org/drawingml/2006/main"/>
  </p:clrMapOvr>
</p:sld>
</file>