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87668aad7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a52aa2f4c4d4c"/>
  </p:sldMasterIdLst>
  <p:sldIdLst>
    <p:sldId xmlns:r="http://schemas.openxmlformats.org/officeDocument/2006/relationships" id="256" r:id="R68caca5346634606"/>
    <p:sldId xmlns:r="http://schemas.openxmlformats.org/officeDocument/2006/relationships" id="257" r:id="R1b04ce5d45814bb0"/>
    <p:sldId xmlns:r="http://schemas.openxmlformats.org/officeDocument/2006/relationships" id="258" r:id="Rbb1b7d5d10404fc9"/>
    <p:sldId xmlns:r="http://schemas.openxmlformats.org/officeDocument/2006/relationships" id="259" r:id="R6aa758dd9c914622"/>
    <p:sldId xmlns:r="http://schemas.openxmlformats.org/officeDocument/2006/relationships" id="260" r:id="Recb7f56967af4f91"/>
    <p:sldId xmlns:r="http://schemas.openxmlformats.org/officeDocument/2006/relationships" id="261" r:id="Ra52a41ae780a4ca6"/>
    <p:sldId xmlns:r="http://schemas.openxmlformats.org/officeDocument/2006/relationships" id="262" r:id="Rd9e1209a674d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a52aa2f4c4d4c" /><Relationship Type="http://schemas.openxmlformats.org/officeDocument/2006/relationships/slide" Target="/ppt/slides/slide1.xml" Id="R68caca5346634606" /><Relationship Type="http://schemas.openxmlformats.org/officeDocument/2006/relationships/slide" Target="/ppt/slides/slide2.xml" Id="R1b04ce5d45814bb0" /><Relationship Type="http://schemas.openxmlformats.org/officeDocument/2006/relationships/slide" Target="/ppt/slides/slide3.xml" Id="Rbb1b7d5d10404fc9" /><Relationship Type="http://schemas.openxmlformats.org/officeDocument/2006/relationships/slide" Target="/ppt/slides/slide4.xml" Id="R6aa758dd9c914622" /><Relationship Type="http://schemas.openxmlformats.org/officeDocument/2006/relationships/slide" Target="/ppt/slides/slide5.xml" Id="Recb7f56967af4f91" /><Relationship Type="http://schemas.openxmlformats.org/officeDocument/2006/relationships/slide" Target="/ppt/slides/slide6.xml" Id="Ra52a41ae780a4ca6" /><Relationship Type="http://schemas.openxmlformats.org/officeDocument/2006/relationships/slide" Target="/ppt/slides/slide7.xml" Id="Rd9e1209a674d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92d463508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d7e7d4c54e00" /><Relationship Type="http://schemas.openxmlformats.org/officeDocument/2006/relationships/theme" Target="/ppt/slideMasters/theme/theme1.xml" Id="Rd7ec2e45cc92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9d7e7d4c5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9145f4dd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e26c1f6246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9266ba2f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d99e9edb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a7acfefe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db914d673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70a9fb1d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26 174 183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26 353 320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SVEINAVIK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Flathauggata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arne-kma@online.no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946 736 309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 AS</a:t>
            </a:r>
          </a:p>
        </p:txBody>
      </p:sp>
    </p:spTree>
  </p:cSld>
  <p:clrMapOvr>
    <a:masterClrMapping xmlns:a="http://schemas.openxmlformats.org/drawingml/2006/main"/>
  </p:clrMapOvr>
</p:sld>
</file>