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36348c250e42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343a19b722443c"/>
  </p:sldMasterIdLst>
  <p:sldIdLst>
    <p:sldId xmlns:r="http://schemas.openxmlformats.org/officeDocument/2006/relationships" id="256" r:id="R1a570ef14c2b428a"/>
    <p:sldId xmlns:r="http://schemas.openxmlformats.org/officeDocument/2006/relationships" id="257" r:id="Rb811521db4a94ad0"/>
    <p:sldId xmlns:r="http://schemas.openxmlformats.org/officeDocument/2006/relationships" id="258" r:id="R6d78d5a387a947b9"/>
    <p:sldId xmlns:r="http://schemas.openxmlformats.org/officeDocument/2006/relationships" id="259" r:id="Rf62253981fb64e19"/>
    <p:sldId xmlns:r="http://schemas.openxmlformats.org/officeDocument/2006/relationships" id="260" r:id="R1bc21ca620d84e8b"/>
    <p:sldId xmlns:r="http://schemas.openxmlformats.org/officeDocument/2006/relationships" id="261" r:id="R98130dc4a1bf44b0"/>
    <p:sldId xmlns:r="http://schemas.openxmlformats.org/officeDocument/2006/relationships" id="262" r:id="Rc5fb14c0db8440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343a19b722443c" /><Relationship Type="http://schemas.openxmlformats.org/officeDocument/2006/relationships/slide" Target="/ppt/slides/slide1.xml" Id="R1a570ef14c2b428a" /><Relationship Type="http://schemas.openxmlformats.org/officeDocument/2006/relationships/slide" Target="/ppt/slides/slide2.xml" Id="Rb811521db4a94ad0" /><Relationship Type="http://schemas.openxmlformats.org/officeDocument/2006/relationships/slide" Target="/ppt/slides/slide3.xml" Id="R6d78d5a387a947b9" /><Relationship Type="http://schemas.openxmlformats.org/officeDocument/2006/relationships/slide" Target="/ppt/slides/slide4.xml" Id="Rf62253981fb64e19" /><Relationship Type="http://schemas.openxmlformats.org/officeDocument/2006/relationships/slide" Target="/ppt/slides/slide5.xml" Id="R1bc21ca620d84e8b" /><Relationship Type="http://schemas.openxmlformats.org/officeDocument/2006/relationships/slide" Target="/ppt/slides/slide6.xml" Id="R98130dc4a1bf44b0" /><Relationship Type="http://schemas.openxmlformats.org/officeDocument/2006/relationships/slide" Target="/ppt/slides/slide7.xml" Id="Rc5fb14c0db8440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3b8d5d27814a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5365747934c48" /><Relationship Type="http://schemas.openxmlformats.org/officeDocument/2006/relationships/theme" Target="/ppt/slideMasters/theme/theme1.xml" Id="R1c0b7ac45c9643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f5365747934c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fbd42100e4b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a40f2488b49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cdff286054d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acb983a4c48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3d09dfd4647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69b2c8e9142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97d9739a642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HAVER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HAVER REGNSKAPSSERVICE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67 051 870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15 078 210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12 089 808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2 875 633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27 367 373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TH-KAPITAL AS  –  17,1 %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BVH-KAPITAL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 RITA WIIG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ØVERLAND HANNE BENTE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UTBJOA VIOLETT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68 60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post@kjellhaver.no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www.kjellhaver.no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947 214 489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