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8684ef8a5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d8a75823e4d6d"/>
  </p:sldMasterIdLst>
  <p:sldIdLst>
    <p:sldId xmlns:r="http://schemas.openxmlformats.org/officeDocument/2006/relationships" id="256" r:id="R099397022fff4917"/>
    <p:sldId xmlns:r="http://schemas.openxmlformats.org/officeDocument/2006/relationships" id="257" r:id="Ra896eeca037d417b"/>
    <p:sldId xmlns:r="http://schemas.openxmlformats.org/officeDocument/2006/relationships" id="258" r:id="R9be53261d7134462"/>
    <p:sldId xmlns:r="http://schemas.openxmlformats.org/officeDocument/2006/relationships" id="259" r:id="R481ef0bc5cab4305"/>
    <p:sldId xmlns:r="http://schemas.openxmlformats.org/officeDocument/2006/relationships" id="260" r:id="R09322b2902e14a93"/>
    <p:sldId xmlns:r="http://schemas.openxmlformats.org/officeDocument/2006/relationships" id="261" r:id="Rcc1a3828a8a04b5a"/>
    <p:sldId xmlns:r="http://schemas.openxmlformats.org/officeDocument/2006/relationships" id="262" r:id="R43fe4aa6e82f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d8a75823e4d6d" /><Relationship Type="http://schemas.openxmlformats.org/officeDocument/2006/relationships/slide" Target="/ppt/slides/slide1.xml" Id="R099397022fff4917" /><Relationship Type="http://schemas.openxmlformats.org/officeDocument/2006/relationships/slide" Target="/ppt/slides/slide2.xml" Id="Ra896eeca037d417b" /><Relationship Type="http://schemas.openxmlformats.org/officeDocument/2006/relationships/slide" Target="/ppt/slides/slide3.xml" Id="R9be53261d7134462" /><Relationship Type="http://schemas.openxmlformats.org/officeDocument/2006/relationships/slide" Target="/ppt/slides/slide4.xml" Id="R481ef0bc5cab4305" /><Relationship Type="http://schemas.openxmlformats.org/officeDocument/2006/relationships/slide" Target="/ppt/slides/slide5.xml" Id="R09322b2902e14a93" /><Relationship Type="http://schemas.openxmlformats.org/officeDocument/2006/relationships/slide" Target="/ppt/slides/slide6.xml" Id="Rcc1a3828a8a04b5a" /><Relationship Type="http://schemas.openxmlformats.org/officeDocument/2006/relationships/slide" Target="/ppt/slides/slide7.xml" Id="R43fe4aa6e82f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7844108a4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4d638b334c66" /><Relationship Type="http://schemas.openxmlformats.org/officeDocument/2006/relationships/theme" Target="/ppt/slideMasters/theme/theme1.xml" Id="R567fa12c9b25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64d638b33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f2f8ccbbc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3cd7a5ef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95ac9551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002634ff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b943174f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b37bc238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2041e4c4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