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2030fc2e1b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d92ff943284971"/>
  </p:sldMasterIdLst>
  <p:sldIdLst>
    <p:sldId xmlns:r="http://schemas.openxmlformats.org/officeDocument/2006/relationships" id="256" r:id="R235d1a8d28b64dd4"/>
    <p:sldId xmlns:r="http://schemas.openxmlformats.org/officeDocument/2006/relationships" id="257" r:id="R1ef5d0b9ce994178"/>
    <p:sldId xmlns:r="http://schemas.openxmlformats.org/officeDocument/2006/relationships" id="258" r:id="R159a60d6f1854577"/>
    <p:sldId xmlns:r="http://schemas.openxmlformats.org/officeDocument/2006/relationships" id="259" r:id="Rc42ec52f629e48eb"/>
    <p:sldId xmlns:r="http://schemas.openxmlformats.org/officeDocument/2006/relationships" id="260" r:id="R36db3e298ebb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92ff943284971" /><Relationship Type="http://schemas.openxmlformats.org/officeDocument/2006/relationships/slide" Target="/ppt/slides/slide1.xml" Id="R235d1a8d28b64dd4" /><Relationship Type="http://schemas.openxmlformats.org/officeDocument/2006/relationships/slide" Target="/ppt/slides/slide2.xml" Id="R1ef5d0b9ce994178" /><Relationship Type="http://schemas.openxmlformats.org/officeDocument/2006/relationships/slide" Target="/ppt/slides/slide3.xml" Id="R159a60d6f1854577" /><Relationship Type="http://schemas.openxmlformats.org/officeDocument/2006/relationships/slide" Target="/ppt/slides/slide4.xml" Id="Rc42ec52f629e48eb" /><Relationship Type="http://schemas.openxmlformats.org/officeDocument/2006/relationships/slide" Target="/ppt/slides/slide5.xml" Id="R36db3e298ebb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1f7f4f9934f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66b307194451f" /><Relationship Type="http://schemas.openxmlformats.org/officeDocument/2006/relationships/theme" Target="/ppt/slideMasters/theme/theme1.xml" Id="R815c624d30dc47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b66b30719445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fdd46a2e648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00743cdc0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2bb330cd942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8d1073b414a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eafb32267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BUD OG HUSTAD FORSIKRING GJENSIDIG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 OG HUSTAD FORSIKRING GJENSIDIG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Assuransevegen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947 440 519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