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f09e7c660045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f9bf85fb394610"/>
  </p:sldMasterIdLst>
  <p:sldIdLst>
    <p:sldId xmlns:r="http://schemas.openxmlformats.org/officeDocument/2006/relationships" id="256" r:id="Ra7fb04e6cdcd49d2"/>
    <p:sldId xmlns:r="http://schemas.openxmlformats.org/officeDocument/2006/relationships" id="257" r:id="R817d00fbfb0e40a1"/>
    <p:sldId xmlns:r="http://schemas.openxmlformats.org/officeDocument/2006/relationships" id="258" r:id="Racaa52f88d0c4f9f"/>
    <p:sldId xmlns:r="http://schemas.openxmlformats.org/officeDocument/2006/relationships" id="259" r:id="Reb47156846554419"/>
    <p:sldId xmlns:r="http://schemas.openxmlformats.org/officeDocument/2006/relationships" id="260" r:id="Rf5a6cc9d794c4aa1"/>
    <p:sldId xmlns:r="http://schemas.openxmlformats.org/officeDocument/2006/relationships" id="261" r:id="R71ee9a2460e74097"/>
    <p:sldId xmlns:r="http://schemas.openxmlformats.org/officeDocument/2006/relationships" id="262" r:id="Ref86607cb73f4c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f9bf85fb394610" /><Relationship Type="http://schemas.openxmlformats.org/officeDocument/2006/relationships/slide" Target="/ppt/slides/slide1.xml" Id="Ra7fb04e6cdcd49d2" /><Relationship Type="http://schemas.openxmlformats.org/officeDocument/2006/relationships/slide" Target="/ppt/slides/slide2.xml" Id="R817d00fbfb0e40a1" /><Relationship Type="http://schemas.openxmlformats.org/officeDocument/2006/relationships/slide" Target="/ppt/slides/slide3.xml" Id="Racaa52f88d0c4f9f" /><Relationship Type="http://schemas.openxmlformats.org/officeDocument/2006/relationships/slide" Target="/ppt/slides/slide4.xml" Id="Reb47156846554419" /><Relationship Type="http://schemas.openxmlformats.org/officeDocument/2006/relationships/slide" Target="/ppt/slides/slide5.xml" Id="Rf5a6cc9d794c4aa1" /><Relationship Type="http://schemas.openxmlformats.org/officeDocument/2006/relationships/slide" Target="/ppt/slides/slide6.xml" Id="R71ee9a2460e74097" /><Relationship Type="http://schemas.openxmlformats.org/officeDocument/2006/relationships/slide" Target="/ppt/slides/slide7.xml" Id="Ref86607cb73f4c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7e8e2b627549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be391215340eb" /><Relationship Type="http://schemas.openxmlformats.org/officeDocument/2006/relationships/theme" Target="/ppt/slideMasters/theme/theme1.xml" Id="Rbb0569edd52749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1be391215340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b120b4cf147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9c9b798f445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f2f5286c54e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740b0185545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56af9ca864d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296d755e34e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9d86fb2324b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VIBRAND KAPITALFORVALTNING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VIBRAND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VIBRAND KAPITALFORVALTNING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VIBRAND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VIBRAND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VIBRAND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27 530 820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8 314 650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6 998 752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12 792 864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22 775 863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VIBRAND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CARSTEN WINGER  –  24,8 %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SYDVEST INVEST AS  –  24,8 %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VESTLAND INVEST AS  –  19,8 %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R.J.INVEST AS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TOLLEF PEDER KLUNGLAND  –  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LAMPELAND INVEST AS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VIBRAND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Fornebuveien 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post@vibrandkapital.no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www.vibrandfondene.no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947 489 771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VIBRAND KAPITALFORVALTNING AS</a:t>
            </a:r>
          </a:p>
        </p:txBody>
      </p:sp>
    </p:spTree>
  </p:cSld>
  <p:clrMapOvr>
    <a:masterClrMapping xmlns:a="http://schemas.openxmlformats.org/drawingml/2006/main"/>
  </p:clrMapOvr>
</p:sld>
</file>