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ef0bd36cd3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426bd9ae6461a"/>
  </p:sldMasterIdLst>
  <p:sldIdLst>
    <p:sldId xmlns:r="http://schemas.openxmlformats.org/officeDocument/2006/relationships" id="256" r:id="R97377d9858984cc2"/>
    <p:sldId xmlns:r="http://schemas.openxmlformats.org/officeDocument/2006/relationships" id="257" r:id="Rb8027c1e52ab44eb"/>
    <p:sldId xmlns:r="http://schemas.openxmlformats.org/officeDocument/2006/relationships" id="258" r:id="Rdb850dd9da0a46e5"/>
    <p:sldId xmlns:r="http://schemas.openxmlformats.org/officeDocument/2006/relationships" id="259" r:id="Rf8aedad21ad748e9"/>
    <p:sldId xmlns:r="http://schemas.openxmlformats.org/officeDocument/2006/relationships" id="260" r:id="R3bffc7bdb9e34512"/>
    <p:sldId xmlns:r="http://schemas.openxmlformats.org/officeDocument/2006/relationships" id="261" r:id="R96e409b365114c6a"/>
    <p:sldId xmlns:r="http://schemas.openxmlformats.org/officeDocument/2006/relationships" id="262" r:id="Rb066ef2a71d2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426bd9ae6461a" /><Relationship Type="http://schemas.openxmlformats.org/officeDocument/2006/relationships/slide" Target="/ppt/slides/slide1.xml" Id="R97377d9858984cc2" /><Relationship Type="http://schemas.openxmlformats.org/officeDocument/2006/relationships/slide" Target="/ppt/slides/slide2.xml" Id="Rb8027c1e52ab44eb" /><Relationship Type="http://schemas.openxmlformats.org/officeDocument/2006/relationships/slide" Target="/ppt/slides/slide3.xml" Id="Rdb850dd9da0a46e5" /><Relationship Type="http://schemas.openxmlformats.org/officeDocument/2006/relationships/slide" Target="/ppt/slides/slide4.xml" Id="Rf8aedad21ad748e9" /><Relationship Type="http://schemas.openxmlformats.org/officeDocument/2006/relationships/slide" Target="/ppt/slides/slide5.xml" Id="R3bffc7bdb9e34512" /><Relationship Type="http://schemas.openxmlformats.org/officeDocument/2006/relationships/slide" Target="/ppt/slides/slide6.xml" Id="R96e409b365114c6a" /><Relationship Type="http://schemas.openxmlformats.org/officeDocument/2006/relationships/slide" Target="/ppt/slides/slide7.xml" Id="Rb066ef2a71d2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84e4782fd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49acde5754ad5" /><Relationship Type="http://schemas.openxmlformats.org/officeDocument/2006/relationships/theme" Target="/ppt/slideMasters/theme/theme1.xml" Id="R02d627c816ed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649acde575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339ac0e24f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8b1e639874d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f0269e01f4a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280b42026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06916a00042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e22574a0142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26f20ca20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Skarnes Sport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Skarnes Sport A/S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2 191 987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ASBJØRN BREIBY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Øgardsvegen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947 501 232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