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dbb1e788c547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fc2e20a90949db"/>
  </p:sldMasterIdLst>
  <p:sldIdLst>
    <p:sldId xmlns:r="http://schemas.openxmlformats.org/officeDocument/2006/relationships" id="256" r:id="R69c19a25d6ee4ab6"/>
    <p:sldId xmlns:r="http://schemas.openxmlformats.org/officeDocument/2006/relationships" id="257" r:id="Rc90b24fe0e7b4998"/>
    <p:sldId xmlns:r="http://schemas.openxmlformats.org/officeDocument/2006/relationships" id="258" r:id="Rcfccdc826a474a6f"/>
    <p:sldId xmlns:r="http://schemas.openxmlformats.org/officeDocument/2006/relationships" id="259" r:id="R5f3701061df9443e"/>
    <p:sldId xmlns:r="http://schemas.openxmlformats.org/officeDocument/2006/relationships" id="260" r:id="Rb50863cd77ea4642"/>
    <p:sldId xmlns:r="http://schemas.openxmlformats.org/officeDocument/2006/relationships" id="261" r:id="R30412b4c44194f62"/>
    <p:sldId xmlns:r="http://schemas.openxmlformats.org/officeDocument/2006/relationships" id="262" r:id="R1a113f4613dc46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fc2e20a90949db" /><Relationship Type="http://schemas.openxmlformats.org/officeDocument/2006/relationships/slide" Target="/ppt/slides/slide1.xml" Id="R69c19a25d6ee4ab6" /><Relationship Type="http://schemas.openxmlformats.org/officeDocument/2006/relationships/slide" Target="/ppt/slides/slide2.xml" Id="Rc90b24fe0e7b4998" /><Relationship Type="http://schemas.openxmlformats.org/officeDocument/2006/relationships/slide" Target="/ppt/slides/slide3.xml" Id="Rcfccdc826a474a6f" /><Relationship Type="http://schemas.openxmlformats.org/officeDocument/2006/relationships/slide" Target="/ppt/slides/slide4.xml" Id="R5f3701061df9443e" /><Relationship Type="http://schemas.openxmlformats.org/officeDocument/2006/relationships/slide" Target="/ppt/slides/slide5.xml" Id="Rb50863cd77ea4642" /><Relationship Type="http://schemas.openxmlformats.org/officeDocument/2006/relationships/slide" Target="/ppt/slides/slide6.xml" Id="R30412b4c44194f62" /><Relationship Type="http://schemas.openxmlformats.org/officeDocument/2006/relationships/slide" Target="/ppt/slides/slide7.xml" Id="R1a113f4613dc46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b250984fc741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72aafc8ad4e0d" /><Relationship Type="http://schemas.openxmlformats.org/officeDocument/2006/relationships/theme" Target="/ppt/slideMasters/theme/theme1.xml" Id="Rd9e10007ab2e4d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f72aafc8ad4e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f434c7ae240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cbc7c856a46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587ad719f4c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9621708f943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20036df384a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16c37bc294f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de425fc1249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TELHUS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2 143 401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1 612 942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1 769 096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31 501 896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34 375 626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LORANGE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LORANGE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TORUNN ELISABETH LORANGE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Gimle terrasse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tlorange@online.no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947 509 039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TELHUS AS</a:t>
            </a:r>
          </a:p>
        </p:txBody>
      </p:sp>
    </p:spTree>
  </p:cSld>
  <p:clrMapOvr>
    <a:masterClrMapping xmlns:a="http://schemas.openxmlformats.org/drawingml/2006/main"/>
  </p:clrMapOvr>
</p:sld>
</file>