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400423c394c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fccb74cb84559"/>
  </p:sldMasterIdLst>
  <p:sldIdLst>
    <p:sldId xmlns:r="http://schemas.openxmlformats.org/officeDocument/2006/relationships" id="256" r:id="R8888d7924e3a4735"/>
    <p:sldId xmlns:r="http://schemas.openxmlformats.org/officeDocument/2006/relationships" id="257" r:id="R89dd00821fea4f01"/>
    <p:sldId xmlns:r="http://schemas.openxmlformats.org/officeDocument/2006/relationships" id="258" r:id="Rd977afc255b14d2f"/>
    <p:sldId xmlns:r="http://schemas.openxmlformats.org/officeDocument/2006/relationships" id="259" r:id="R68bc124103c64e7e"/>
    <p:sldId xmlns:r="http://schemas.openxmlformats.org/officeDocument/2006/relationships" id="260" r:id="R97e88f2a1b98447a"/>
    <p:sldId xmlns:r="http://schemas.openxmlformats.org/officeDocument/2006/relationships" id="261" r:id="R96f3cd827ed24057"/>
    <p:sldId xmlns:r="http://schemas.openxmlformats.org/officeDocument/2006/relationships" id="262" r:id="R99db047967424a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fccb74cb84559" /><Relationship Type="http://schemas.openxmlformats.org/officeDocument/2006/relationships/slide" Target="/ppt/slides/slide1.xml" Id="R8888d7924e3a4735" /><Relationship Type="http://schemas.openxmlformats.org/officeDocument/2006/relationships/slide" Target="/ppt/slides/slide2.xml" Id="R89dd00821fea4f01" /><Relationship Type="http://schemas.openxmlformats.org/officeDocument/2006/relationships/slide" Target="/ppt/slides/slide3.xml" Id="Rd977afc255b14d2f" /><Relationship Type="http://schemas.openxmlformats.org/officeDocument/2006/relationships/slide" Target="/ppt/slides/slide4.xml" Id="R68bc124103c64e7e" /><Relationship Type="http://schemas.openxmlformats.org/officeDocument/2006/relationships/slide" Target="/ppt/slides/slide5.xml" Id="R97e88f2a1b98447a" /><Relationship Type="http://schemas.openxmlformats.org/officeDocument/2006/relationships/slide" Target="/ppt/slides/slide6.xml" Id="R96f3cd827ed24057" /><Relationship Type="http://schemas.openxmlformats.org/officeDocument/2006/relationships/slide" Target="/ppt/slides/slide7.xml" Id="R99db047967424a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6b6a1f51f84d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c498ad08d412c" /><Relationship Type="http://schemas.openxmlformats.org/officeDocument/2006/relationships/theme" Target="/ppt/slideMasters/theme/theme1.xml" Id="Rc4ee4345536e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6c498ad08d41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7714121a547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2fb6ea9f141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08ecea04c48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a32e0e5484e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8ea8a2265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adac13a5648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a622cecea40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SODVIN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HOLDING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4 003 455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3 267 458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163 468 457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208 165 552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AS  –  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SODVIN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AQUAGEN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TENSIO TS AS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www.sodvin.no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947 537 792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SODVIN HOLDING AS</a:t>
            </a:r>
          </a:p>
        </p:txBody>
      </p:sp>
    </p:spTree>
  </p:cSld>
  <p:clrMapOvr>
    <a:masterClrMapping xmlns:a="http://schemas.openxmlformats.org/drawingml/2006/main"/>
  </p:clrMapOvr>
</p:sld>
</file>