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612609048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a26253d284e30"/>
  </p:sldMasterIdLst>
  <p:sldIdLst>
    <p:sldId xmlns:r="http://schemas.openxmlformats.org/officeDocument/2006/relationships" id="256" r:id="R7645907679214ea4"/>
    <p:sldId xmlns:r="http://schemas.openxmlformats.org/officeDocument/2006/relationships" id="257" r:id="Rebcb2456b07b4877"/>
    <p:sldId xmlns:r="http://schemas.openxmlformats.org/officeDocument/2006/relationships" id="258" r:id="R4a99b3e129dc4829"/>
    <p:sldId xmlns:r="http://schemas.openxmlformats.org/officeDocument/2006/relationships" id="259" r:id="R4f9537bc2d7e410f"/>
    <p:sldId xmlns:r="http://schemas.openxmlformats.org/officeDocument/2006/relationships" id="260" r:id="R23e969810e084cfd"/>
    <p:sldId xmlns:r="http://schemas.openxmlformats.org/officeDocument/2006/relationships" id="261" r:id="R932223ddcfee4b53"/>
    <p:sldId xmlns:r="http://schemas.openxmlformats.org/officeDocument/2006/relationships" id="262" r:id="Rc129e3a48cfa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a26253d284e30" /><Relationship Type="http://schemas.openxmlformats.org/officeDocument/2006/relationships/slide" Target="/ppt/slides/slide1.xml" Id="R7645907679214ea4" /><Relationship Type="http://schemas.openxmlformats.org/officeDocument/2006/relationships/slide" Target="/ppt/slides/slide2.xml" Id="Rebcb2456b07b4877" /><Relationship Type="http://schemas.openxmlformats.org/officeDocument/2006/relationships/slide" Target="/ppt/slides/slide3.xml" Id="R4a99b3e129dc4829" /><Relationship Type="http://schemas.openxmlformats.org/officeDocument/2006/relationships/slide" Target="/ppt/slides/slide4.xml" Id="R4f9537bc2d7e410f" /><Relationship Type="http://schemas.openxmlformats.org/officeDocument/2006/relationships/slide" Target="/ppt/slides/slide5.xml" Id="R23e969810e084cfd" /><Relationship Type="http://schemas.openxmlformats.org/officeDocument/2006/relationships/slide" Target="/ppt/slides/slide6.xml" Id="R932223ddcfee4b53" /><Relationship Type="http://schemas.openxmlformats.org/officeDocument/2006/relationships/slide" Target="/ppt/slides/slide7.xml" Id="Rc129e3a48cfa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29bd4645f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9bf55ca541fd" /><Relationship Type="http://schemas.openxmlformats.org/officeDocument/2006/relationships/theme" Target="/ppt/slideMasters/theme/theme1.xml" Id="R534491b41f9e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19bf55ca5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19f88bd9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b803fe16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2c2e90059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5082ed62f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f373def8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91340c8b4d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8760d6e4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REAL-FORVALTNING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951 770 000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964 798 000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GIERTSEN HANOA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Glitrafjord AS, 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34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947 540 734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