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e22f33e13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e03b99a2949f9"/>
  </p:sldMasterIdLst>
  <p:sldIdLst>
    <p:sldId xmlns:r="http://schemas.openxmlformats.org/officeDocument/2006/relationships" id="256" r:id="Ra2f86e93e0764808"/>
    <p:sldId xmlns:r="http://schemas.openxmlformats.org/officeDocument/2006/relationships" id="257" r:id="R759564342d4d437e"/>
    <p:sldId xmlns:r="http://schemas.openxmlformats.org/officeDocument/2006/relationships" id="258" r:id="R173ebd97c0464818"/>
    <p:sldId xmlns:r="http://schemas.openxmlformats.org/officeDocument/2006/relationships" id="259" r:id="R8b33428431ed45e7"/>
    <p:sldId xmlns:r="http://schemas.openxmlformats.org/officeDocument/2006/relationships" id="260" r:id="Rbe9aa7f316c44f2d"/>
    <p:sldId xmlns:r="http://schemas.openxmlformats.org/officeDocument/2006/relationships" id="261" r:id="Ra55a9f24e23c4084"/>
    <p:sldId xmlns:r="http://schemas.openxmlformats.org/officeDocument/2006/relationships" id="262" r:id="Reb03ed8885f4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e03b99a2949f9" /><Relationship Type="http://schemas.openxmlformats.org/officeDocument/2006/relationships/slide" Target="/ppt/slides/slide1.xml" Id="Ra2f86e93e0764808" /><Relationship Type="http://schemas.openxmlformats.org/officeDocument/2006/relationships/slide" Target="/ppt/slides/slide2.xml" Id="R759564342d4d437e" /><Relationship Type="http://schemas.openxmlformats.org/officeDocument/2006/relationships/slide" Target="/ppt/slides/slide3.xml" Id="R173ebd97c0464818" /><Relationship Type="http://schemas.openxmlformats.org/officeDocument/2006/relationships/slide" Target="/ppt/slides/slide4.xml" Id="R8b33428431ed45e7" /><Relationship Type="http://schemas.openxmlformats.org/officeDocument/2006/relationships/slide" Target="/ppt/slides/slide5.xml" Id="Rbe9aa7f316c44f2d" /><Relationship Type="http://schemas.openxmlformats.org/officeDocument/2006/relationships/slide" Target="/ppt/slides/slide6.xml" Id="Ra55a9f24e23c4084" /><Relationship Type="http://schemas.openxmlformats.org/officeDocument/2006/relationships/slide" Target="/ppt/slides/slide7.xml" Id="Reb03ed8885f4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322606956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a4d575f84927" /><Relationship Type="http://schemas.openxmlformats.org/officeDocument/2006/relationships/theme" Target="/ppt/slideMasters/theme/theme1.xml" Id="Re8c93fdc773f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3a4d575f8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7467b7a3b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b370504d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711e0e4b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9f7028bd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81deb5f60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2e0555c1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0ff2a5dfe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 TALL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NILSEN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GILBERG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ELISABETH ROGNAN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SOLGULL INGRID KLETTE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OLE HELGESEN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MARIAM MARTIROSYAN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004752985844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post@godetall.no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www.godetall.no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947 615 955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