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709fe0dbc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2534fcca54768"/>
  </p:sldMasterIdLst>
  <p:sldIdLst>
    <p:sldId xmlns:r="http://schemas.openxmlformats.org/officeDocument/2006/relationships" id="256" r:id="Rb90922c39eeb493c"/>
    <p:sldId xmlns:r="http://schemas.openxmlformats.org/officeDocument/2006/relationships" id="257" r:id="Rf391084d4e794568"/>
    <p:sldId xmlns:r="http://schemas.openxmlformats.org/officeDocument/2006/relationships" id="258" r:id="R01d546eab38f4b18"/>
    <p:sldId xmlns:r="http://schemas.openxmlformats.org/officeDocument/2006/relationships" id="259" r:id="R43fd0d8d480f4f2d"/>
    <p:sldId xmlns:r="http://schemas.openxmlformats.org/officeDocument/2006/relationships" id="260" r:id="R8d73948e3e75428a"/>
    <p:sldId xmlns:r="http://schemas.openxmlformats.org/officeDocument/2006/relationships" id="261" r:id="Rfd0c35354f39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2534fcca54768" /><Relationship Type="http://schemas.openxmlformats.org/officeDocument/2006/relationships/slide" Target="/ppt/slides/slide1.xml" Id="Rb90922c39eeb493c" /><Relationship Type="http://schemas.openxmlformats.org/officeDocument/2006/relationships/slide" Target="/ppt/slides/slide2.xml" Id="Rf391084d4e794568" /><Relationship Type="http://schemas.openxmlformats.org/officeDocument/2006/relationships/slide" Target="/ppt/slides/slide3.xml" Id="R01d546eab38f4b18" /><Relationship Type="http://schemas.openxmlformats.org/officeDocument/2006/relationships/slide" Target="/ppt/slides/slide4.xml" Id="R43fd0d8d480f4f2d" /><Relationship Type="http://schemas.openxmlformats.org/officeDocument/2006/relationships/slide" Target="/ppt/slides/slide5.xml" Id="R8d73948e3e75428a" /><Relationship Type="http://schemas.openxmlformats.org/officeDocument/2006/relationships/slide" Target="/ppt/slides/slide6.xml" Id="Rfd0c35354f39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37b8dc8a5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888d56184654" /><Relationship Type="http://schemas.openxmlformats.org/officeDocument/2006/relationships/theme" Target="/ppt/slideMasters/theme/theme1.xml" Id="R77933902cd78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2888d5618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923d9e6b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5ed78eb0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5f8bdc24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6040c033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1a42fb92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51c24c77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