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2454df37bc44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c2cde902f64548"/>
  </p:sldMasterIdLst>
  <p:sldIdLst>
    <p:sldId xmlns:r="http://schemas.openxmlformats.org/officeDocument/2006/relationships" id="256" r:id="Rcc37d15f38224f50"/>
    <p:sldId xmlns:r="http://schemas.openxmlformats.org/officeDocument/2006/relationships" id="257" r:id="R8123d419c2c34d25"/>
    <p:sldId xmlns:r="http://schemas.openxmlformats.org/officeDocument/2006/relationships" id="258" r:id="Re2a3cff859d94379"/>
    <p:sldId xmlns:r="http://schemas.openxmlformats.org/officeDocument/2006/relationships" id="259" r:id="R8b0b17b1e1194b56"/>
    <p:sldId xmlns:r="http://schemas.openxmlformats.org/officeDocument/2006/relationships" id="260" r:id="R9fa41ceb110d445f"/>
    <p:sldId xmlns:r="http://schemas.openxmlformats.org/officeDocument/2006/relationships" id="261" r:id="R9b4a2ee89851431c"/>
    <p:sldId xmlns:r="http://schemas.openxmlformats.org/officeDocument/2006/relationships" id="262" r:id="R87e1f546bf1a44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c2cde902f64548" /><Relationship Type="http://schemas.openxmlformats.org/officeDocument/2006/relationships/slide" Target="/ppt/slides/slide1.xml" Id="Rcc37d15f38224f50" /><Relationship Type="http://schemas.openxmlformats.org/officeDocument/2006/relationships/slide" Target="/ppt/slides/slide2.xml" Id="R8123d419c2c34d25" /><Relationship Type="http://schemas.openxmlformats.org/officeDocument/2006/relationships/slide" Target="/ppt/slides/slide3.xml" Id="Re2a3cff859d94379" /><Relationship Type="http://schemas.openxmlformats.org/officeDocument/2006/relationships/slide" Target="/ppt/slides/slide4.xml" Id="R8b0b17b1e1194b56" /><Relationship Type="http://schemas.openxmlformats.org/officeDocument/2006/relationships/slide" Target="/ppt/slides/slide5.xml" Id="R9fa41ceb110d445f" /><Relationship Type="http://schemas.openxmlformats.org/officeDocument/2006/relationships/slide" Target="/ppt/slides/slide6.xml" Id="R9b4a2ee89851431c" /><Relationship Type="http://schemas.openxmlformats.org/officeDocument/2006/relationships/slide" Target="/ppt/slides/slide7.xml" Id="R87e1f546bf1a44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fdf9a982454e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36f658eb94ec1" /><Relationship Type="http://schemas.openxmlformats.org/officeDocument/2006/relationships/theme" Target="/ppt/slideMasters/theme/theme1.xml" Id="R62e61008473746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136f658eb94e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2f5d08b8847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0d89a6fae4f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7969038f648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9fa3fb8294f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7e60d1dd74b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a119c327948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6a247056944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TANDEM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TANDEM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61 365 907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12 189 382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10 298 787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3 537 937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27 404 972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11 58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post@tandem.as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www.tandem.as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947 857 169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