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1af8ca795e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b170530804449b"/>
  </p:sldMasterIdLst>
  <p:sldIdLst>
    <p:sldId xmlns:r="http://schemas.openxmlformats.org/officeDocument/2006/relationships" id="256" r:id="R0fcedb25967d40bf"/>
    <p:sldId xmlns:r="http://schemas.openxmlformats.org/officeDocument/2006/relationships" id="257" r:id="Rf4aa4a5906d04806"/>
    <p:sldId xmlns:r="http://schemas.openxmlformats.org/officeDocument/2006/relationships" id="258" r:id="R921dfcb158864846"/>
    <p:sldId xmlns:r="http://schemas.openxmlformats.org/officeDocument/2006/relationships" id="259" r:id="R544bc0210805412e"/>
    <p:sldId xmlns:r="http://schemas.openxmlformats.org/officeDocument/2006/relationships" id="260" r:id="R0040feded4f7467a"/>
    <p:sldId xmlns:r="http://schemas.openxmlformats.org/officeDocument/2006/relationships" id="261" r:id="Rdece5c4361f74425"/>
    <p:sldId xmlns:r="http://schemas.openxmlformats.org/officeDocument/2006/relationships" id="262" r:id="R69d7ee6464d6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170530804449b" /><Relationship Type="http://schemas.openxmlformats.org/officeDocument/2006/relationships/slide" Target="/ppt/slides/slide1.xml" Id="R0fcedb25967d40bf" /><Relationship Type="http://schemas.openxmlformats.org/officeDocument/2006/relationships/slide" Target="/ppt/slides/slide2.xml" Id="Rf4aa4a5906d04806" /><Relationship Type="http://schemas.openxmlformats.org/officeDocument/2006/relationships/slide" Target="/ppt/slides/slide3.xml" Id="R921dfcb158864846" /><Relationship Type="http://schemas.openxmlformats.org/officeDocument/2006/relationships/slide" Target="/ppt/slides/slide4.xml" Id="R544bc0210805412e" /><Relationship Type="http://schemas.openxmlformats.org/officeDocument/2006/relationships/slide" Target="/ppt/slides/slide5.xml" Id="R0040feded4f7467a" /><Relationship Type="http://schemas.openxmlformats.org/officeDocument/2006/relationships/slide" Target="/ppt/slides/slide6.xml" Id="Rdece5c4361f74425" /><Relationship Type="http://schemas.openxmlformats.org/officeDocument/2006/relationships/slide" Target="/ppt/slides/slide7.xml" Id="R69d7ee6464d6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ec4b8abd04a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fecf1b77d4561" /><Relationship Type="http://schemas.openxmlformats.org/officeDocument/2006/relationships/theme" Target="/ppt/slideMasters/theme/theme1.xml" Id="R23477137a527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dfecf1b77d45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9503041bd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93b65680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47dfd845749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417611bdb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563ab4e0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c6f69b0a4b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95694bef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REGINA LOFOTEN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ble etablert [år] og holder til i Reine.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14 213 656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MAGNUS SVERDRUP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MARIE SVERDRUP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MATHILDE SVERDRUP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REGINA LOFOTEN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8390 Reine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947 888 749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REGINA LOFOTEN AS</a:t>
            </a:r>
          </a:p>
        </p:txBody>
      </p:sp>
    </p:spTree>
  </p:cSld>
  <p:clrMapOvr>
    <a:masterClrMapping xmlns:a="http://schemas.openxmlformats.org/drawingml/2006/main"/>
  </p:clrMapOvr>
</p:sld>
</file>