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f76174d35949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1db085f0d9430c"/>
  </p:sldMasterIdLst>
  <p:sldIdLst>
    <p:sldId xmlns:r="http://schemas.openxmlformats.org/officeDocument/2006/relationships" id="256" r:id="Ra1dc05ac34c64308"/>
    <p:sldId xmlns:r="http://schemas.openxmlformats.org/officeDocument/2006/relationships" id="257" r:id="R3ea0382a678348d8"/>
    <p:sldId xmlns:r="http://schemas.openxmlformats.org/officeDocument/2006/relationships" id="258" r:id="R1b8fcb26845a48b6"/>
    <p:sldId xmlns:r="http://schemas.openxmlformats.org/officeDocument/2006/relationships" id="259" r:id="Rbad09405e46b4faf"/>
    <p:sldId xmlns:r="http://schemas.openxmlformats.org/officeDocument/2006/relationships" id="260" r:id="Rcc786f5752294383"/>
    <p:sldId xmlns:r="http://schemas.openxmlformats.org/officeDocument/2006/relationships" id="261" r:id="R28262759364b4f9f"/>
    <p:sldId xmlns:r="http://schemas.openxmlformats.org/officeDocument/2006/relationships" id="262" r:id="R9c7e79e7f97a44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db085f0d9430c" /><Relationship Type="http://schemas.openxmlformats.org/officeDocument/2006/relationships/slide" Target="/ppt/slides/slide1.xml" Id="Ra1dc05ac34c64308" /><Relationship Type="http://schemas.openxmlformats.org/officeDocument/2006/relationships/slide" Target="/ppt/slides/slide2.xml" Id="R3ea0382a678348d8" /><Relationship Type="http://schemas.openxmlformats.org/officeDocument/2006/relationships/slide" Target="/ppt/slides/slide3.xml" Id="R1b8fcb26845a48b6" /><Relationship Type="http://schemas.openxmlformats.org/officeDocument/2006/relationships/slide" Target="/ppt/slides/slide4.xml" Id="Rbad09405e46b4faf" /><Relationship Type="http://schemas.openxmlformats.org/officeDocument/2006/relationships/slide" Target="/ppt/slides/slide5.xml" Id="Rcc786f5752294383" /><Relationship Type="http://schemas.openxmlformats.org/officeDocument/2006/relationships/slide" Target="/ppt/slides/slide6.xml" Id="R28262759364b4f9f" /><Relationship Type="http://schemas.openxmlformats.org/officeDocument/2006/relationships/slide" Target="/ppt/slides/slide7.xml" Id="R9c7e79e7f97a44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cd4a94bd241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67147bfdb4dc7" /><Relationship Type="http://schemas.openxmlformats.org/officeDocument/2006/relationships/theme" Target="/ppt/slideMasters/theme/theme1.xml" Id="Ra935a0a3b9034f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b67147bfdb4d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61bad97cd46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c3662fde3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86ee406144b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c9d9c545744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50b91623548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6a67434564a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6d712eb8d43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20 411 471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4 485 298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3 335 232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2 477 699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14 730 931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Pauline Wiigs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51433401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post@secant.no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948 114 194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AS</a:t>
            </a:r>
          </a:p>
        </p:txBody>
      </p:sp>
    </p:spTree>
  </p:cSld>
  <p:clrMapOvr>
    <a:masterClrMapping xmlns:a="http://schemas.openxmlformats.org/drawingml/2006/main"/>
  </p:clrMapOvr>
</p:sld>
</file>