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cf695f5d1047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4882a26a004338"/>
  </p:sldMasterIdLst>
  <p:sldIdLst>
    <p:sldId xmlns:r="http://schemas.openxmlformats.org/officeDocument/2006/relationships" id="256" r:id="R7bb581f739a74cf7"/>
    <p:sldId xmlns:r="http://schemas.openxmlformats.org/officeDocument/2006/relationships" id="257" r:id="R1a71ad24d7fa43c0"/>
    <p:sldId xmlns:r="http://schemas.openxmlformats.org/officeDocument/2006/relationships" id="258" r:id="R0ce1407751ad4032"/>
    <p:sldId xmlns:r="http://schemas.openxmlformats.org/officeDocument/2006/relationships" id="259" r:id="R846d073af2b24deb"/>
    <p:sldId xmlns:r="http://schemas.openxmlformats.org/officeDocument/2006/relationships" id="260" r:id="Rddf9a4cab4fd4e00"/>
    <p:sldId xmlns:r="http://schemas.openxmlformats.org/officeDocument/2006/relationships" id="261" r:id="Rd57d67789da24749"/>
    <p:sldId xmlns:r="http://schemas.openxmlformats.org/officeDocument/2006/relationships" id="262" r:id="Rb891ad25f5ad40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4882a26a004338" /><Relationship Type="http://schemas.openxmlformats.org/officeDocument/2006/relationships/slide" Target="/ppt/slides/slide1.xml" Id="R7bb581f739a74cf7" /><Relationship Type="http://schemas.openxmlformats.org/officeDocument/2006/relationships/slide" Target="/ppt/slides/slide2.xml" Id="R1a71ad24d7fa43c0" /><Relationship Type="http://schemas.openxmlformats.org/officeDocument/2006/relationships/slide" Target="/ppt/slides/slide3.xml" Id="R0ce1407751ad4032" /><Relationship Type="http://schemas.openxmlformats.org/officeDocument/2006/relationships/slide" Target="/ppt/slides/slide4.xml" Id="R846d073af2b24deb" /><Relationship Type="http://schemas.openxmlformats.org/officeDocument/2006/relationships/slide" Target="/ppt/slides/slide5.xml" Id="Rddf9a4cab4fd4e00" /><Relationship Type="http://schemas.openxmlformats.org/officeDocument/2006/relationships/slide" Target="/ppt/slides/slide6.xml" Id="Rd57d67789da24749" /><Relationship Type="http://schemas.openxmlformats.org/officeDocument/2006/relationships/slide" Target="/ppt/slides/slide7.xml" Id="Rb891ad25f5ad40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ea789d1e8341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9010e9d4c4168" /><Relationship Type="http://schemas.openxmlformats.org/officeDocument/2006/relationships/theme" Target="/ppt/slideMasters/theme/theme1.xml" Id="R08397a2fbd1947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59010e9d4c41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698cbb98845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509038cc042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09c681b9c49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ef4791be941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1c2246ed341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8188daf024d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cf4eb82d942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LIGO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 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56 032 328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308 409 239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343 528 821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INVESTERING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GOGGEN INVESTERING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57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948 385 945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