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7d99f88821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23f92313e4d84"/>
  </p:sldMasterIdLst>
  <p:sldIdLst>
    <p:sldId xmlns:r="http://schemas.openxmlformats.org/officeDocument/2006/relationships" id="256" r:id="R35e86203565b4b38"/>
    <p:sldId xmlns:r="http://schemas.openxmlformats.org/officeDocument/2006/relationships" id="257" r:id="R23cb68c7506a41a2"/>
    <p:sldId xmlns:r="http://schemas.openxmlformats.org/officeDocument/2006/relationships" id="258" r:id="R957ca84961d14a1d"/>
    <p:sldId xmlns:r="http://schemas.openxmlformats.org/officeDocument/2006/relationships" id="259" r:id="R65a2b9987ed54519"/>
    <p:sldId xmlns:r="http://schemas.openxmlformats.org/officeDocument/2006/relationships" id="260" r:id="R261b9df732c7441f"/>
    <p:sldId xmlns:r="http://schemas.openxmlformats.org/officeDocument/2006/relationships" id="261" r:id="R2e885ec598d2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23f92313e4d84" /><Relationship Type="http://schemas.openxmlformats.org/officeDocument/2006/relationships/slide" Target="/ppt/slides/slide1.xml" Id="R35e86203565b4b38" /><Relationship Type="http://schemas.openxmlformats.org/officeDocument/2006/relationships/slide" Target="/ppt/slides/slide2.xml" Id="R23cb68c7506a41a2" /><Relationship Type="http://schemas.openxmlformats.org/officeDocument/2006/relationships/slide" Target="/ppt/slides/slide3.xml" Id="R957ca84961d14a1d" /><Relationship Type="http://schemas.openxmlformats.org/officeDocument/2006/relationships/slide" Target="/ppt/slides/slide4.xml" Id="R65a2b9987ed54519" /><Relationship Type="http://schemas.openxmlformats.org/officeDocument/2006/relationships/slide" Target="/ppt/slides/slide5.xml" Id="R261b9df732c7441f" /><Relationship Type="http://schemas.openxmlformats.org/officeDocument/2006/relationships/slide" Target="/ppt/slides/slide6.xml" Id="R2e885ec598d2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06a894c4f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f931a8cde42e3" /><Relationship Type="http://schemas.openxmlformats.org/officeDocument/2006/relationships/theme" Target="/ppt/slideMasters/theme/theme1.xml" Id="R265824f50562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f931a8cde42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3b7c12bbe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7a51f7494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c162d868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8791ef80a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224769c9f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b018817fc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NORD-ØSTERDAL KRAFTLAG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NORD-ØSTERDAL KRAFTLAG SA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711 313 000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806 336 000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62480100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948 526 786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