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656e81aad42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7741f10664185"/>
  </p:sldMasterIdLst>
  <p:sldIdLst>
    <p:sldId xmlns:r="http://schemas.openxmlformats.org/officeDocument/2006/relationships" id="256" r:id="R82385ca83d7948c6"/>
    <p:sldId xmlns:r="http://schemas.openxmlformats.org/officeDocument/2006/relationships" id="257" r:id="Rb1fb34ad30344b39"/>
    <p:sldId xmlns:r="http://schemas.openxmlformats.org/officeDocument/2006/relationships" id="258" r:id="Rb3e66f48067a4478"/>
    <p:sldId xmlns:r="http://schemas.openxmlformats.org/officeDocument/2006/relationships" id="259" r:id="R7108fcd613f54df9"/>
    <p:sldId xmlns:r="http://schemas.openxmlformats.org/officeDocument/2006/relationships" id="260" r:id="Rfae7765534df4a1c"/>
    <p:sldId xmlns:r="http://schemas.openxmlformats.org/officeDocument/2006/relationships" id="261" r:id="Rb21e9f98c222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7741f10664185" /><Relationship Type="http://schemas.openxmlformats.org/officeDocument/2006/relationships/slide" Target="/ppt/slides/slide1.xml" Id="R82385ca83d7948c6" /><Relationship Type="http://schemas.openxmlformats.org/officeDocument/2006/relationships/slide" Target="/ppt/slides/slide2.xml" Id="Rb1fb34ad30344b39" /><Relationship Type="http://schemas.openxmlformats.org/officeDocument/2006/relationships/slide" Target="/ppt/slides/slide3.xml" Id="Rb3e66f48067a4478" /><Relationship Type="http://schemas.openxmlformats.org/officeDocument/2006/relationships/slide" Target="/ppt/slides/slide4.xml" Id="R7108fcd613f54df9" /><Relationship Type="http://schemas.openxmlformats.org/officeDocument/2006/relationships/slide" Target="/ppt/slides/slide5.xml" Id="Rfae7765534df4a1c" /><Relationship Type="http://schemas.openxmlformats.org/officeDocument/2006/relationships/slide" Target="/ppt/slides/slide6.xml" Id="Rb21e9f98c222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38efc6b7b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3ce0be3964acd" /><Relationship Type="http://schemas.openxmlformats.org/officeDocument/2006/relationships/theme" Target="/ppt/slideMasters/theme/theme1.xml" Id="R31cc6ebaaefb4b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63ce0be396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469ef7d7f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15f8f03da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b405dce4d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67eef3209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edd79eee2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b63c66afa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KREDITORFORENINGEN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KREDITORFORENINGEN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KREDITORFORENINGEN SA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KREDITORFORENINGEN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KREDITORFORENINGEN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KREDITORFORENINGEN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86 145 779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−3 606 362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1 714 006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65 269 792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82 587 870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KREDITORFORENINGEN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02456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kontakt@kred.no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www.kred.no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948 678 829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KREDITORFORENINGEN SA</a:t>
            </a:r>
          </a:p>
        </p:txBody>
      </p:sp>
    </p:spTree>
  </p:cSld>
  <p:clrMapOvr>
    <a:masterClrMapping xmlns:a="http://schemas.openxmlformats.org/drawingml/2006/main"/>
  </p:clrMapOvr>
</p:sld>
</file>