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9f362abda74b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a1904ebe2b4701"/>
  </p:sldMasterIdLst>
  <p:sldIdLst>
    <p:sldId xmlns:r="http://schemas.openxmlformats.org/officeDocument/2006/relationships" id="256" r:id="R3b0dd6cdbcac4d16"/>
    <p:sldId xmlns:r="http://schemas.openxmlformats.org/officeDocument/2006/relationships" id="257" r:id="R1f89d7856fab46c2"/>
    <p:sldId xmlns:r="http://schemas.openxmlformats.org/officeDocument/2006/relationships" id="258" r:id="R216653030dc54262"/>
    <p:sldId xmlns:r="http://schemas.openxmlformats.org/officeDocument/2006/relationships" id="259" r:id="Rd3bfbfc2f7574f85"/>
    <p:sldId xmlns:r="http://schemas.openxmlformats.org/officeDocument/2006/relationships" id="260" r:id="Rd437d15462fb488f"/>
    <p:sldId xmlns:r="http://schemas.openxmlformats.org/officeDocument/2006/relationships" id="261" r:id="Rbbd98b0e018e4f86"/>
    <p:sldId xmlns:r="http://schemas.openxmlformats.org/officeDocument/2006/relationships" id="262" r:id="Rcc4859ee370d47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a1904ebe2b4701" /><Relationship Type="http://schemas.openxmlformats.org/officeDocument/2006/relationships/slide" Target="/ppt/slides/slide1.xml" Id="R3b0dd6cdbcac4d16" /><Relationship Type="http://schemas.openxmlformats.org/officeDocument/2006/relationships/slide" Target="/ppt/slides/slide2.xml" Id="R1f89d7856fab46c2" /><Relationship Type="http://schemas.openxmlformats.org/officeDocument/2006/relationships/slide" Target="/ppt/slides/slide3.xml" Id="R216653030dc54262" /><Relationship Type="http://schemas.openxmlformats.org/officeDocument/2006/relationships/slide" Target="/ppt/slides/slide4.xml" Id="Rd3bfbfc2f7574f85" /><Relationship Type="http://schemas.openxmlformats.org/officeDocument/2006/relationships/slide" Target="/ppt/slides/slide5.xml" Id="Rd437d15462fb488f" /><Relationship Type="http://schemas.openxmlformats.org/officeDocument/2006/relationships/slide" Target="/ppt/slides/slide6.xml" Id="Rbbd98b0e018e4f86" /><Relationship Type="http://schemas.openxmlformats.org/officeDocument/2006/relationships/slide" Target="/ppt/slides/slide7.xml" Id="Rcc4859ee370d47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82e1e6c66640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306402f1a43c5" /><Relationship Type="http://schemas.openxmlformats.org/officeDocument/2006/relationships/theme" Target="/ppt/slideMasters/theme/theme1.xml" Id="R205af11551c944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1306402f1a43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9f9ebccac4e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56eeef7d84a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71a67c6b842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cd3da245a47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ebc981ae642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4b398e61d49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6f09f93fb4d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SKAARET AGENTUR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SKAARET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SKAARET AGENTUR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SKAARET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SKAARET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SKAARET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−215 703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6 033 954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6 033 954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SKAARET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OTTAR SKAARET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SKAARET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Drengsrudbekken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76 17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per@skaaret.no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948 737 221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SKAARET AGENTUR AS</a:t>
            </a:r>
          </a:p>
        </p:txBody>
      </p:sp>
    </p:spTree>
  </p:cSld>
  <p:clrMapOvr>
    <a:masterClrMapping xmlns:a="http://schemas.openxmlformats.org/drawingml/2006/main"/>
  </p:clrMapOvr>
</p:sld>
</file>