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c4a75f9bd84e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544e6f3f4e4c89"/>
  </p:sldMasterIdLst>
  <p:sldIdLst>
    <p:sldId xmlns:r="http://schemas.openxmlformats.org/officeDocument/2006/relationships" id="256" r:id="R05a0e9f1c5584fd6"/>
    <p:sldId xmlns:r="http://schemas.openxmlformats.org/officeDocument/2006/relationships" id="257" r:id="R8bb0a826fd674b41"/>
    <p:sldId xmlns:r="http://schemas.openxmlformats.org/officeDocument/2006/relationships" id="258" r:id="R25a6b1000f804870"/>
    <p:sldId xmlns:r="http://schemas.openxmlformats.org/officeDocument/2006/relationships" id="259" r:id="R4e75b062c70d4d5e"/>
    <p:sldId xmlns:r="http://schemas.openxmlformats.org/officeDocument/2006/relationships" id="260" r:id="Rb10b214433594728"/>
    <p:sldId xmlns:r="http://schemas.openxmlformats.org/officeDocument/2006/relationships" id="261" r:id="Rfc8377df11764d69"/>
    <p:sldId xmlns:r="http://schemas.openxmlformats.org/officeDocument/2006/relationships" id="262" r:id="R3126c3a923b343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44e6f3f4e4c89" /><Relationship Type="http://schemas.openxmlformats.org/officeDocument/2006/relationships/slide" Target="/ppt/slides/slide1.xml" Id="R05a0e9f1c5584fd6" /><Relationship Type="http://schemas.openxmlformats.org/officeDocument/2006/relationships/slide" Target="/ppt/slides/slide2.xml" Id="R8bb0a826fd674b41" /><Relationship Type="http://schemas.openxmlformats.org/officeDocument/2006/relationships/slide" Target="/ppt/slides/slide3.xml" Id="R25a6b1000f804870" /><Relationship Type="http://schemas.openxmlformats.org/officeDocument/2006/relationships/slide" Target="/ppt/slides/slide4.xml" Id="R4e75b062c70d4d5e" /><Relationship Type="http://schemas.openxmlformats.org/officeDocument/2006/relationships/slide" Target="/ppt/slides/slide5.xml" Id="Rb10b214433594728" /><Relationship Type="http://schemas.openxmlformats.org/officeDocument/2006/relationships/slide" Target="/ppt/slides/slide6.xml" Id="Rfc8377df11764d69" /><Relationship Type="http://schemas.openxmlformats.org/officeDocument/2006/relationships/slide" Target="/ppt/slides/slide7.xml" Id="R3126c3a923b343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e6dae40204b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00063374e48b6" /><Relationship Type="http://schemas.openxmlformats.org/officeDocument/2006/relationships/theme" Target="/ppt/slideMasters/theme/theme1.xml" Id="Raf5f492e5b7147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f00063374e48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6b23385a44c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e75e82f84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954602f6844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c48036b2b4a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5a8fd821a47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85cf5872a4b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27980eee64d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LINDBAK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LINDBAK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38 588 000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60 201 000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92 810 000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LINDBAK DRIFT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SHELTER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Nordslettvegen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950 022 752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