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b91448ba9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102c621ac4049"/>
  </p:sldMasterIdLst>
  <p:sldIdLst>
    <p:sldId xmlns:r="http://schemas.openxmlformats.org/officeDocument/2006/relationships" id="256" r:id="Rb8804608df514ea1"/>
    <p:sldId xmlns:r="http://schemas.openxmlformats.org/officeDocument/2006/relationships" id="257" r:id="R22c1e039dadf4b4e"/>
    <p:sldId xmlns:r="http://schemas.openxmlformats.org/officeDocument/2006/relationships" id="258" r:id="R3f1f74876597417b"/>
    <p:sldId xmlns:r="http://schemas.openxmlformats.org/officeDocument/2006/relationships" id="259" r:id="R930174ea394d4269"/>
    <p:sldId xmlns:r="http://schemas.openxmlformats.org/officeDocument/2006/relationships" id="260" r:id="Rdc7aaf7c62c9450f"/>
    <p:sldId xmlns:r="http://schemas.openxmlformats.org/officeDocument/2006/relationships" id="261" r:id="R3fac2510994e42dd"/>
    <p:sldId xmlns:r="http://schemas.openxmlformats.org/officeDocument/2006/relationships" id="262" r:id="Re8fce098c02c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102c621ac4049" /><Relationship Type="http://schemas.openxmlformats.org/officeDocument/2006/relationships/slide" Target="/ppt/slides/slide1.xml" Id="Rb8804608df514ea1" /><Relationship Type="http://schemas.openxmlformats.org/officeDocument/2006/relationships/slide" Target="/ppt/slides/slide2.xml" Id="R22c1e039dadf4b4e" /><Relationship Type="http://schemas.openxmlformats.org/officeDocument/2006/relationships/slide" Target="/ppt/slides/slide3.xml" Id="R3f1f74876597417b" /><Relationship Type="http://schemas.openxmlformats.org/officeDocument/2006/relationships/slide" Target="/ppt/slides/slide4.xml" Id="R930174ea394d4269" /><Relationship Type="http://schemas.openxmlformats.org/officeDocument/2006/relationships/slide" Target="/ppt/slides/slide5.xml" Id="Rdc7aaf7c62c9450f" /><Relationship Type="http://schemas.openxmlformats.org/officeDocument/2006/relationships/slide" Target="/ppt/slides/slide6.xml" Id="R3fac2510994e42dd" /><Relationship Type="http://schemas.openxmlformats.org/officeDocument/2006/relationships/slide" Target="/ppt/slides/slide7.xml" Id="Re8fce098c02c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973250efd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a277d0b494864" /><Relationship Type="http://schemas.openxmlformats.org/officeDocument/2006/relationships/theme" Target="/ppt/slideMasters/theme/theme1.xml" Id="R280c4405f913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a277d0b4948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0480d23f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503fe7314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2438891d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8ebb539ae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eb92ff1f2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8e688cdb7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402999a43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FAMECO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5 278 388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55 307 687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58 883 657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EIK WOOD  –  48,1 %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CATHRINE WOOD-MØLLER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GEORGE WOOD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EIK WOOD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87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meikwood@outlook.com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950 023 635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