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6ea07d9c3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4cd3033324ff4"/>
  </p:sldMasterIdLst>
  <p:sldIdLst>
    <p:sldId xmlns:r="http://schemas.openxmlformats.org/officeDocument/2006/relationships" id="256" r:id="Rd8a3529e2fa745eb"/>
    <p:sldId xmlns:r="http://schemas.openxmlformats.org/officeDocument/2006/relationships" id="257" r:id="Rc4dc4b9c3a1f42f5"/>
    <p:sldId xmlns:r="http://schemas.openxmlformats.org/officeDocument/2006/relationships" id="258" r:id="R788c53b69da2410b"/>
    <p:sldId xmlns:r="http://schemas.openxmlformats.org/officeDocument/2006/relationships" id="259" r:id="R3193285ca8a844fb"/>
    <p:sldId xmlns:r="http://schemas.openxmlformats.org/officeDocument/2006/relationships" id="260" r:id="Rbf0fdda287724582"/>
    <p:sldId xmlns:r="http://schemas.openxmlformats.org/officeDocument/2006/relationships" id="261" r:id="Rdfc278fe3afd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4cd3033324ff4" /><Relationship Type="http://schemas.openxmlformats.org/officeDocument/2006/relationships/slide" Target="/ppt/slides/slide1.xml" Id="Rd8a3529e2fa745eb" /><Relationship Type="http://schemas.openxmlformats.org/officeDocument/2006/relationships/slide" Target="/ppt/slides/slide2.xml" Id="Rc4dc4b9c3a1f42f5" /><Relationship Type="http://schemas.openxmlformats.org/officeDocument/2006/relationships/slide" Target="/ppt/slides/slide3.xml" Id="R788c53b69da2410b" /><Relationship Type="http://schemas.openxmlformats.org/officeDocument/2006/relationships/slide" Target="/ppt/slides/slide4.xml" Id="R3193285ca8a844fb" /><Relationship Type="http://schemas.openxmlformats.org/officeDocument/2006/relationships/slide" Target="/ppt/slides/slide5.xml" Id="Rbf0fdda287724582" /><Relationship Type="http://schemas.openxmlformats.org/officeDocument/2006/relationships/slide" Target="/ppt/slides/slide6.xml" Id="Rdfc278fe3afd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30393aff5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ba4cbe5774b22" /><Relationship Type="http://schemas.openxmlformats.org/officeDocument/2006/relationships/theme" Target="/ppt/slideMasters/theme/theme1.xml" Id="R962f5b22039a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ba4cbe577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1d273435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6a38d2c44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c4201c0f8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6a9211c9a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8c321b95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04f4a623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