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6f04d0334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193c95c2942f3"/>
  </p:sldMasterIdLst>
  <p:sldIdLst>
    <p:sldId xmlns:r="http://schemas.openxmlformats.org/officeDocument/2006/relationships" id="256" r:id="Rf4dd672d0d5548b5"/>
    <p:sldId xmlns:r="http://schemas.openxmlformats.org/officeDocument/2006/relationships" id="257" r:id="R1fe62c53b4cf4187"/>
    <p:sldId xmlns:r="http://schemas.openxmlformats.org/officeDocument/2006/relationships" id="258" r:id="R0666d717ced24f2b"/>
    <p:sldId xmlns:r="http://schemas.openxmlformats.org/officeDocument/2006/relationships" id="259" r:id="R49416d2d7326478e"/>
    <p:sldId xmlns:r="http://schemas.openxmlformats.org/officeDocument/2006/relationships" id="260" r:id="R10e4851584094f68"/>
    <p:sldId xmlns:r="http://schemas.openxmlformats.org/officeDocument/2006/relationships" id="261" r:id="Rc1d12782fb11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193c95c2942f3" /><Relationship Type="http://schemas.openxmlformats.org/officeDocument/2006/relationships/slide" Target="/ppt/slides/slide1.xml" Id="Rf4dd672d0d5548b5" /><Relationship Type="http://schemas.openxmlformats.org/officeDocument/2006/relationships/slide" Target="/ppt/slides/slide2.xml" Id="R1fe62c53b4cf4187" /><Relationship Type="http://schemas.openxmlformats.org/officeDocument/2006/relationships/slide" Target="/ppt/slides/slide3.xml" Id="R0666d717ced24f2b" /><Relationship Type="http://schemas.openxmlformats.org/officeDocument/2006/relationships/slide" Target="/ppt/slides/slide4.xml" Id="R49416d2d7326478e" /><Relationship Type="http://schemas.openxmlformats.org/officeDocument/2006/relationships/slide" Target="/ppt/slides/slide5.xml" Id="R10e4851584094f68" /><Relationship Type="http://schemas.openxmlformats.org/officeDocument/2006/relationships/slide" Target="/ppt/slides/slide6.xml" Id="Rc1d12782fb11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27728d209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b30e252424b8d" /><Relationship Type="http://schemas.openxmlformats.org/officeDocument/2006/relationships/theme" Target="/ppt/slideMasters/theme/theme1.xml" Id="R9f0d4e88dfd64e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5b30e25242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bcf54e3d2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acc6c39c5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55144141b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f2b242595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7b589fa85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9b04131c3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OG ROLF MELQUIST LEGAT TIL FORDEL FOR EIKER HISTORIELAGS EIENDOM FOSSESHOLM STI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2 865 210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Andersen, Stevning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950 108 355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