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a63b44ce044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aa46fb9b04eea"/>
  </p:sldMasterIdLst>
  <p:sldIdLst>
    <p:sldId xmlns:r="http://schemas.openxmlformats.org/officeDocument/2006/relationships" id="256" r:id="Rc99c63cf736f44f0"/>
    <p:sldId xmlns:r="http://schemas.openxmlformats.org/officeDocument/2006/relationships" id="257" r:id="Ra1867ae23f60477a"/>
    <p:sldId xmlns:r="http://schemas.openxmlformats.org/officeDocument/2006/relationships" id="258" r:id="Rde53ea0c244e46dc"/>
    <p:sldId xmlns:r="http://schemas.openxmlformats.org/officeDocument/2006/relationships" id="259" r:id="R50b3383466584761"/>
    <p:sldId xmlns:r="http://schemas.openxmlformats.org/officeDocument/2006/relationships" id="260" r:id="R9cbc2eb496e54194"/>
    <p:sldId xmlns:r="http://schemas.openxmlformats.org/officeDocument/2006/relationships" id="261" r:id="R4f077b513da4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aa46fb9b04eea" /><Relationship Type="http://schemas.openxmlformats.org/officeDocument/2006/relationships/slide" Target="/ppt/slides/slide1.xml" Id="Rc99c63cf736f44f0" /><Relationship Type="http://schemas.openxmlformats.org/officeDocument/2006/relationships/slide" Target="/ppt/slides/slide2.xml" Id="Ra1867ae23f60477a" /><Relationship Type="http://schemas.openxmlformats.org/officeDocument/2006/relationships/slide" Target="/ppt/slides/slide3.xml" Id="Rde53ea0c244e46dc" /><Relationship Type="http://schemas.openxmlformats.org/officeDocument/2006/relationships/slide" Target="/ppt/slides/slide4.xml" Id="R50b3383466584761" /><Relationship Type="http://schemas.openxmlformats.org/officeDocument/2006/relationships/slide" Target="/ppt/slides/slide5.xml" Id="R9cbc2eb496e54194" /><Relationship Type="http://schemas.openxmlformats.org/officeDocument/2006/relationships/slide" Target="/ppt/slides/slide6.xml" Id="R4f077b513da4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cc6d56860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4a8a05874797" /><Relationship Type="http://schemas.openxmlformats.org/officeDocument/2006/relationships/theme" Target="/ppt/slideMasters/theme/theme1.xml" Id="R241b51c0f9c9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b4a8a0587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60a658da5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f5465e416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fffa78aa34b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7b9b22f0947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14d8008d7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ba82f20d8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BOSØR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BOSØR BBL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82 024 163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141 999 439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165 295 454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950 261 862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