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499c03259e4c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ee7ffc8d1449d5"/>
  </p:sldMasterIdLst>
  <p:sldIdLst>
    <p:sldId xmlns:r="http://schemas.openxmlformats.org/officeDocument/2006/relationships" id="256" r:id="R81abd9c18ecc4f3a"/>
    <p:sldId xmlns:r="http://schemas.openxmlformats.org/officeDocument/2006/relationships" id="257" r:id="R006ac5aed3e94f99"/>
    <p:sldId xmlns:r="http://schemas.openxmlformats.org/officeDocument/2006/relationships" id="258" r:id="R6ed6e027d5d94af8"/>
    <p:sldId xmlns:r="http://schemas.openxmlformats.org/officeDocument/2006/relationships" id="259" r:id="Rd479dab65c1c4e69"/>
    <p:sldId xmlns:r="http://schemas.openxmlformats.org/officeDocument/2006/relationships" id="260" r:id="Rbbd95e0e82ff47d0"/>
    <p:sldId xmlns:r="http://schemas.openxmlformats.org/officeDocument/2006/relationships" id="261" r:id="R9b4ddaad805d43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ee7ffc8d1449d5" /><Relationship Type="http://schemas.openxmlformats.org/officeDocument/2006/relationships/slide" Target="/ppt/slides/slide1.xml" Id="R81abd9c18ecc4f3a" /><Relationship Type="http://schemas.openxmlformats.org/officeDocument/2006/relationships/slide" Target="/ppt/slides/slide2.xml" Id="R006ac5aed3e94f99" /><Relationship Type="http://schemas.openxmlformats.org/officeDocument/2006/relationships/slide" Target="/ppt/slides/slide3.xml" Id="R6ed6e027d5d94af8" /><Relationship Type="http://schemas.openxmlformats.org/officeDocument/2006/relationships/slide" Target="/ppt/slides/slide4.xml" Id="Rd479dab65c1c4e69" /><Relationship Type="http://schemas.openxmlformats.org/officeDocument/2006/relationships/slide" Target="/ppt/slides/slide5.xml" Id="Rbbd95e0e82ff47d0" /><Relationship Type="http://schemas.openxmlformats.org/officeDocument/2006/relationships/slide" Target="/ppt/slides/slide6.xml" Id="R9b4ddaad805d43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0a4cb549b4d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420a1da694bed" /><Relationship Type="http://schemas.openxmlformats.org/officeDocument/2006/relationships/theme" Target="/ppt/slideMasters/theme/theme1.xml" Id="R4a3535c2304b4a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f420a1da694b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028896e014d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e0551b7a149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f815f730d43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049643d094d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1aeb83c564c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24083fb7b41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BOLIGBYGGELAGET USBL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BOLIGBYGGELAGET USBL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BOLIGBYGGELAGET USBL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BOLIGBYGGELAGET USBL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BOLIGBYGGELAGET USBL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BOLIGBYGGELAGET USBL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627 589 000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25 331 000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86 194 000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1 085 669 000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4 567 040 000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BOLIGBYGGELAGET USBL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Arbeidersamfunnets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38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usbl@usbl.no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www.usbl.no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950 285 680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BOLIGBYGGELAGET USBL</a:t>
            </a:r>
          </a:p>
        </p:txBody>
      </p:sp>
    </p:spTree>
  </p:cSld>
  <p:clrMapOvr>
    <a:masterClrMapping xmlns:a="http://schemas.openxmlformats.org/drawingml/2006/main"/>
  </p:clrMapOvr>
</p:sld>
</file>