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00e063f0d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f10fd61674aa3"/>
  </p:sldMasterIdLst>
  <p:sldIdLst>
    <p:sldId xmlns:r="http://schemas.openxmlformats.org/officeDocument/2006/relationships" id="256" r:id="R16e14a9b552040a1"/>
    <p:sldId xmlns:r="http://schemas.openxmlformats.org/officeDocument/2006/relationships" id="257" r:id="Re0f2a0a83e0e4f6b"/>
    <p:sldId xmlns:r="http://schemas.openxmlformats.org/officeDocument/2006/relationships" id="258" r:id="Rcbe2bb3475ba4be6"/>
    <p:sldId xmlns:r="http://schemas.openxmlformats.org/officeDocument/2006/relationships" id="259" r:id="Rf6deff0e4ff54be7"/>
    <p:sldId xmlns:r="http://schemas.openxmlformats.org/officeDocument/2006/relationships" id="260" r:id="R922ed97d52f64b29"/>
    <p:sldId xmlns:r="http://schemas.openxmlformats.org/officeDocument/2006/relationships" id="261" r:id="Rb3579ef7db0b4417"/>
    <p:sldId xmlns:r="http://schemas.openxmlformats.org/officeDocument/2006/relationships" id="262" r:id="R81f492a4b333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f10fd61674aa3" /><Relationship Type="http://schemas.openxmlformats.org/officeDocument/2006/relationships/slide" Target="/ppt/slides/slide1.xml" Id="R16e14a9b552040a1" /><Relationship Type="http://schemas.openxmlformats.org/officeDocument/2006/relationships/slide" Target="/ppt/slides/slide2.xml" Id="Re0f2a0a83e0e4f6b" /><Relationship Type="http://schemas.openxmlformats.org/officeDocument/2006/relationships/slide" Target="/ppt/slides/slide3.xml" Id="Rcbe2bb3475ba4be6" /><Relationship Type="http://schemas.openxmlformats.org/officeDocument/2006/relationships/slide" Target="/ppt/slides/slide4.xml" Id="Rf6deff0e4ff54be7" /><Relationship Type="http://schemas.openxmlformats.org/officeDocument/2006/relationships/slide" Target="/ppt/slides/slide5.xml" Id="R922ed97d52f64b29" /><Relationship Type="http://schemas.openxmlformats.org/officeDocument/2006/relationships/slide" Target="/ppt/slides/slide6.xml" Id="Rb3579ef7db0b4417" /><Relationship Type="http://schemas.openxmlformats.org/officeDocument/2006/relationships/slide" Target="/ppt/slides/slide7.xml" Id="R81f492a4b333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292dbb7cb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77196aa36477b" /><Relationship Type="http://schemas.openxmlformats.org/officeDocument/2006/relationships/theme" Target="/ppt/slideMasters/theme/theme1.xml" Id="Rb97f74f0917e44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77196aa36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dd6f4ab14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01b281a024c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9d81c001b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aad682d8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84455c781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3c5faab7040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55b192ee7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STORMBULL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STORMBULL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37 975 000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256 269 000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276 440 000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PRODUKTUTVIKLING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PROSJEKTUTVIKLING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950 304 154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