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209223ad2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f92ba1f5c48b3"/>
  </p:sldMasterIdLst>
  <p:sldIdLst>
    <p:sldId xmlns:r="http://schemas.openxmlformats.org/officeDocument/2006/relationships" id="256" r:id="R9a88a1df2b734664"/>
    <p:sldId xmlns:r="http://schemas.openxmlformats.org/officeDocument/2006/relationships" id="257" r:id="R2a2d6c14d532432a"/>
    <p:sldId xmlns:r="http://schemas.openxmlformats.org/officeDocument/2006/relationships" id="258" r:id="Rfa2e213364234bc1"/>
    <p:sldId xmlns:r="http://schemas.openxmlformats.org/officeDocument/2006/relationships" id="259" r:id="R97f0678eb7fc42a8"/>
    <p:sldId xmlns:r="http://schemas.openxmlformats.org/officeDocument/2006/relationships" id="260" r:id="Rea664e87e39a421e"/>
    <p:sldId xmlns:r="http://schemas.openxmlformats.org/officeDocument/2006/relationships" id="261" r:id="Rc96e3e7d8c9c4ac2"/>
    <p:sldId xmlns:r="http://schemas.openxmlformats.org/officeDocument/2006/relationships" id="262" r:id="R06b331791f2a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f92ba1f5c48b3" /><Relationship Type="http://schemas.openxmlformats.org/officeDocument/2006/relationships/slide" Target="/ppt/slides/slide1.xml" Id="R9a88a1df2b734664" /><Relationship Type="http://schemas.openxmlformats.org/officeDocument/2006/relationships/slide" Target="/ppt/slides/slide2.xml" Id="R2a2d6c14d532432a" /><Relationship Type="http://schemas.openxmlformats.org/officeDocument/2006/relationships/slide" Target="/ppt/slides/slide3.xml" Id="Rfa2e213364234bc1" /><Relationship Type="http://schemas.openxmlformats.org/officeDocument/2006/relationships/slide" Target="/ppt/slides/slide4.xml" Id="R97f0678eb7fc42a8" /><Relationship Type="http://schemas.openxmlformats.org/officeDocument/2006/relationships/slide" Target="/ppt/slides/slide5.xml" Id="Rea664e87e39a421e" /><Relationship Type="http://schemas.openxmlformats.org/officeDocument/2006/relationships/slide" Target="/ppt/slides/slide6.xml" Id="Rc96e3e7d8c9c4ac2" /><Relationship Type="http://schemas.openxmlformats.org/officeDocument/2006/relationships/slide" Target="/ppt/slides/slide7.xml" Id="R06b331791f2a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945935607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fea0ec1a4bc3" /><Relationship Type="http://schemas.openxmlformats.org/officeDocument/2006/relationships/theme" Target="/ppt/slideMasters/theme/theme1.xml" Id="Rdbbbab44bce8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1fea0ec1a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fae28d563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4c28dbedb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2920d0769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8dff688c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3edbc2f7e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1be2e70e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11fbd96fa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GUTTORMSEN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LANDELIUS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