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eaab23265b4e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d72ccb95354b1a"/>
  </p:sldMasterIdLst>
  <p:sldIdLst>
    <p:sldId xmlns:r="http://schemas.openxmlformats.org/officeDocument/2006/relationships" id="256" r:id="R4fe03a95aa914fbd"/>
    <p:sldId xmlns:r="http://schemas.openxmlformats.org/officeDocument/2006/relationships" id="257" r:id="Rdf4d694337d841a2"/>
    <p:sldId xmlns:r="http://schemas.openxmlformats.org/officeDocument/2006/relationships" id="258" r:id="R942f1951e9974a2b"/>
    <p:sldId xmlns:r="http://schemas.openxmlformats.org/officeDocument/2006/relationships" id="259" r:id="Rce146e77b58349d7"/>
    <p:sldId xmlns:r="http://schemas.openxmlformats.org/officeDocument/2006/relationships" id="260" r:id="Ref5e8aed73b14474"/>
    <p:sldId xmlns:r="http://schemas.openxmlformats.org/officeDocument/2006/relationships" id="261" r:id="Ra364507cdd924e8b"/>
    <p:sldId xmlns:r="http://schemas.openxmlformats.org/officeDocument/2006/relationships" id="262" r:id="R5dc87673c2c745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d72ccb95354b1a" /><Relationship Type="http://schemas.openxmlformats.org/officeDocument/2006/relationships/slide" Target="/ppt/slides/slide1.xml" Id="R4fe03a95aa914fbd" /><Relationship Type="http://schemas.openxmlformats.org/officeDocument/2006/relationships/slide" Target="/ppt/slides/slide2.xml" Id="Rdf4d694337d841a2" /><Relationship Type="http://schemas.openxmlformats.org/officeDocument/2006/relationships/slide" Target="/ppt/slides/slide3.xml" Id="R942f1951e9974a2b" /><Relationship Type="http://schemas.openxmlformats.org/officeDocument/2006/relationships/slide" Target="/ppt/slides/slide4.xml" Id="Rce146e77b58349d7" /><Relationship Type="http://schemas.openxmlformats.org/officeDocument/2006/relationships/slide" Target="/ppt/slides/slide5.xml" Id="Ref5e8aed73b14474" /><Relationship Type="http://schemas.openxmlformats.org/officeDocument/2006/relationships/slide" Target="/ppt/slides/slide6.xml" Id="Ra364507cdd924e8b" /><Relationship Type="http://schemas.openxmlformats.org/officeDocument/2006/relationships/slide" Target="/ppt/slides/slide7.xml" Id="R5dc87673c2c745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c6f12b2464b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30b62cead40e6" /><Relationship Type="http://schemas.openxmlformats.org/officeDocument/2006/relationships/theme" Target="/ppt/slideMasters/theme/theme1.xml" Id="Rd5a9cab52a1e48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b30b62cead40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fc9f4306345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9c2846b2e49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b8150279b4e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8af1179f242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61c16162f41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17fc6a6e549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d99814aca46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EVENSKJER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EVENSKJER AS ble etablert [år] og holder til i Evenskjer.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13 943 526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3 325 214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2 524 554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6 847 140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EVENSKJER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9440 Evenskjer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08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950 533 676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