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d6dd4f3ecd43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cf600cbfd54bf7"/>
  </p:sldMasterIdLst>
  <p:sldIdLst>
    <p:sldId xmlns:r="http://schemas.openxmlformats.org/officeDocument/2006/relationships" id="256" r:id="R516052b23f1f4f16"/>
    <p:sldId xmlns:r="http://schemas.openxmlformats.org/officeDocument/2006/relationships" id="257" r:id="R769bde5b0dde4583"/>
    <p:sldId xmlns:r="http://schemas.openxmlformats.org/officeDocument/2006/relationships" id="258" r:id="Re07e4087629f4fc4"/>
    <p:sldId xmlns:r="http://schemas.openxmlformats.org/officeDocument/2006/relationships" id="259" r:id="R0d88c352e33e44cf"/>
    <p:sldId xmlns:r="http://schemas.openxmlformats.org/officeDocument/2006/relationships" id="260" r:id="R737f254cb02c4008"/>
    <p:sldId xmlns:r="http://schemas.openxmlformats.org/officeDocument/2006/relationships" id="261" r:id="R50cad99b597f4327"/>
    <p:sldId xmlns:r="http://schemas.openxmlformats.org/officeDocument/2006/relationships" id="262" r:id="Re3a3f2d2aaac4d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cf600cbfd54bf7" /><Relationship Type="http://schemas.openxmlformats.org/officeDocument/2006/relationships/slide" Target="/ppt/slides/slide1.xml" Id="R516052b23f1f4f16" /><Relationship Type="http://schemas.openxmlformats.org/officeDocument/2006/relationships/slide" Target="/ppt/slides/slide2.xml" Id="R769bde5b0dde4583" /><Relationship Type="http://schemas.openxmlformats.org/officeDocument/2006/relationships/slide" Target="/ppt/slides/slide3.xml" Id="Re07e4087629f4fc4" /><Relationship Type="http://schemas.openxmlformats.org/officeDocument/2006/relationships/slide" Target="/ppt/slides/slide4.xml" Id="R0d88c352e33e44cf" /><Relationship Type="http://schemas.openxmlformats.org/officeDocument/2006/relationships/slide" Target="/ppt/slides/slide5.xml" Id="R737f254cb02c4008" /><Relationship Type="http://schemas.openxmlformats.org/officeDocument/2006/relationships/slide" Target="/ppt/slides/slide6.xml" Id="R50cad99b597f4327" /><Relationship Type="http://schemas.openxmlformats.org/officeDocument/2006/relationships/slide" Target="/ppt/slides/slide7.xml" Id="Re3a3f2d2aaac4d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4121e942c94c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47c59ddee549df" /><Relationship Type="http://schemas.openxmlformats.org/officeDocument/2006/relationships/theme" Target="/ppt/slideMasters/theme/theme1.xml" Id="R9037a9d3c60641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47c59ddee549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2a8e58fa714b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da5536a7804f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7b115194dc4d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b53261f5414a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8f0043778f4d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a4e23bf54d4d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437d58759341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KEMAX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KEMAX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KEMAX ØKONOMI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KEMAX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KEMAX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KEMAX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59 216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3 309 857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11 100 682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12 462 799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KEMAX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 OVE MALVIN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KEMAX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Seiersbjerget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5022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55 78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kemax.bergen@kemax.no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www.kemax.no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950 624 620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KEMAX ØKONOMI AS</a:t>
            </a:r>
          </a:p>
        </p:txBody>
      </p:sp>
    </p:spTree>
  </p:cSld>
  <p:clrMapOvr>
    <a:masterClrMapping xmlns:a="http://schemas.openxmlformats.org/drawingml/2006/main"/>
  </p:clrMapOvr>
</p:sld>
</file>