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f58765367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06807e916a4edd"/>
  </p:sldMasterIdLst>
  <p:sldIdLst>
    <p:sldId xmlns:r="http://schemas.openxmlformats.org/officeDocument/2006/relationships" id="256" r:id="Rb25a7b5a6daf4e1b"/>
    <p:sldId xmlns:r="http://schemas.openxmlformats.org/officeDocument/2006/relationships" id="257" r:id="R3e4af2dd945944b6"/>
    <p:sldId xmlns:r="http://schemas.openxmlformats.org/officeDocument/2006/relationships" id="258" r:id="Rc84d9cc272f145f7"/>
    <p:sldId xmlns:r="http://schemas.openxmlformats.org/officeDocument/2006/relationships" id="259" r:id="Re16e3f9d882e44f9"/>
    <p:sldId xmlns:r="http://schemas.openxmlformats.org/officeDocument/2006/relationships" id="260" r:id="R8a6a88515d2d4ce3"/>
    <p:sldId xmlns:r="http://schemas.openxmlformats.org/officeDocument/2006/relationships" id="261" r:id="R2a2a01ebe5584a2c"/>
    <p:sldId xmlns:r="http://schemas.openxmlformats.org/officeDocument/2006/relationships" id="262" r:id="Re7dbdb4e3c37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6807e916a4edd" /><Relationship Type="http://schemas.openxmlformats.org/officeDocument/2006/relationships/slide" Target="/ppt/slides/slide1.xml" Id="Rb25a7b5a6daf4e1b" /><Relationship Type="http://schemas.openxmlformats.org/officeDocument/2006/relationships/slide" Target="/ppt/slides/slide2.xml" Id="R3e4af2dd945944b6" /><Relationship Type="http://schemas.openxmlformats.org/officeDocument/2006/relationships/slide" Target="/ppt/slides/slide3.xml" Id="Rc84d9cc272f145f7" /><Relationship Type="http://schemas.openxmlformats.org/officeDocument/2006/relationships/slide" Target="/ppt/slides/slide4.xml" Id="Re16e3f9d882e44f9" /><Relationship Type="http://schemas.openxmlformats.org/officeDocument/2006/relationships/slide" Target="/ppt/slides/slide5.xml" Id="R8a6a88515d2d4ce3" /><Relationship Type="http://schemas.openxmlformats.org/officeDocument/2006/relationships/slide" Target="/ppt/slides/slide6.xml" Id="R2a2a01ebe5584a2c" /><Relationship Type="http://schemas.openxmlformats.org/officeDocument/2006/relationships/slide" Target="/ppt/slides/slide7.xml" Id="Re7dbdb4e3c37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112137629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da44d16f421b" /><Relationship Type="http://schemas.openxmlformats.org/officeDocument/2006/relationships/theme" Target="/ppt/slideMasters/theme/theme1.xml" Id="R4ee1f225ba70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0da44d16f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b0d7e173c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5e208dec3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bba5d1b4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8bb727f01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0db28e5b54d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9cd3a352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bf4c3554e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BRØNMO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BRØNMO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AAKERØY OLSEN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BØRRE OLSEN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950 681 187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