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773eec9b1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c89dd3870463f"/>
  </p:sldMasterIdLst>
  <p:sldIdLst>
    <p:sldId xmlns:r="http://schemas.openxmlformats.org/officeDocument/2006/relationships" id="256" r:id="Rac7b3bcd0aab4e94"/>
    <p:sldId xmlns:r="http://schemas.openxmlformats.org/officeDocument/2006/relationships" id="257" r:id="Rb80440829f5f41f0"/>
    <p:sldId xmlns:r="http://schemas.openxmlformats.org/officeDocument/2006/relationships" id="258" r:id="Rfb72826fecc14df2"/>
    <p:sldId xmlns:r="http://schemas.openxmlformats.org/officeDocument/2006/relationships" id="259" r:id="R65792a99e28e43db"/>
    <p:sldId xmlns:r="http://schemas.openxmlformats.org/officeDocument/2006/relationships" id="260" r:id="Rf06da074de1c48e8"/>
    <p:sldId xmlns:r="http://schemas.openxmlformats.org/officeDocument/2006/relationships" id="261" r:id="R179f1504a3ac4fd0"/>
    <p:sldId xmlns:r="http://schemas.openxmlformats.org/officeDocument/2006/relationships" id="262" r:id="R5e9e9467a8b4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c89dd3870463f" /><Relationship Type="http://schemas.openxmlformats.org/officeDocument/2006/relationships/slide" Target="/ppt/slides/slide1.xml" Id="Rac7b3bcd0aab4e94" /><Relationship Type="http://schemas.openxmlformats.org/officeDocument/2006/relationships/slide" Target="/ppt/slides/slide2.xml" Id="Rb80440829f5f41f0" /><Relationship Type="http://schemas.openxmlformats.org/officeDocument/2006/relationships/slide" Target="/ppt/slides/slide3.xml" Id="Rfb72826fecc14df2" /><Relationship Type="http://schemas.openxmlformats.org/officeDocument/2006/relationships/slide" Target="/ppt/slides/slide4.xml" Id="R65792a99e28e43db" /><Relationship Type="http://schemas.openxmlformats.org/officeDocument/2006/relationships/slide" Target="/ppt/slides/slide5.xml" Id="Rf06da074de1c48e8" /><Relationship Type="http://schemas.openxmlformats.org/officeDocument/2006/relationships/slide" Target="/ppt/slides/slide6.xml" Id="R179f1504a3ac4fd0" /><Relationship Type="http://schemas.openxmlformats.org/officeDocument/2006/relationships/slide" Target="/ppt/slides/slide7.xml" Id="R5e9e9467a8b4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8589f9fde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7535e8724621" /><Relationship Type="http://schemas.openxmlformats.org/officeDocument/2006/relationships/theme" Target="/ppt/slideMasters/theme/theme1.xml" Id="R9db2e3b266d9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97535e872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41aeb00a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1d2abdb3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ea36bd00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2e3e02480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e8a5e6693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b710311c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7044281d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BREKKE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21 956 937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GLENN REIDAR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Sandsværveien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3615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10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950 788 216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