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83c2dedaee48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572f699b014839"/>
  </p:sldMasterIdLst>
  <p:sldIdLst>
    <p:sldId xmlns:r="http://schemas.openxmlformats.org/officeDocument/2006/relationships" id="256" r:id="R4fc310ace7314bd7"/>
    <p:sldId xmlns:r="http://schemas.openxmlformats.org/officeDocument/2006/relationships" id="257" r:id="Ra538f6a330cb47c2"/>
    <p:sldId xmlns:r="http://schemas.openxmlformats.org/officeDocument/2006/relationships" id="258" r:id="R09c090dfe3114c58"/>
    <p:sldId xmlns:r="http://schemas.openxmlformats.org/officeDocument/2006/relationships" id="259" r:id="R26aacabd5c104fd6"/>
    <p:sldId xmlns:r="http://schemas.openxmlformats.org/officeDocument/2006/relationships" id="260" r:id="Rce8d3686030c42af"/>
    <p:sldId xmlns:r="http://schemas.openxmlformats.org/officeDocument/2006/relationships" id="261" r:id="Re92e72089227474e"/>
    <p:sldId xmlns:r="http://schemas.openxmlformats.org/officeDocument/2006/relationships" id="262" r:id="R8dbbb6fbbe2d44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72f699b014839" /><Relationship Type="http://schemas.openxmlformats.org/officeDocument/2006/relationships/slide" Target="/ppt/slides/slide1.xml" Id="R4fc310ace7314bd7" /><Relationship Type="http://schemas.openxmlformats.org/officeDocument/2006/relationships/slide" Target="/ppt/slides/slide2.xml" Id="Ra538f6a330cb47c2" /><Relationship Type="http://schemas.openxmlformats.org/officeDocument/2006/relationships/slide" Target="/ppt/slides/slide3.xml" Id="R09c090dfe3114c58" /><Relationship Type="http://schemas.openxmlformats.org/officeDocument/2006/relationships/slide" Target="/ppt/slides/slide4.xml" Id="R26aacabd5c104fd6" /><Relationship Type="http://schemas.openxmlformats.org/officeDocument/2006/relationships/slide" Target="/ppt/slides/slide5.xml" Id="Rce8d3686030c42af" /><Relationship Type="http://schemas.openxmlformats.org/officeDocument/2006/relationships/slide" Target="/ppt/slides/slide6.xml" Id="Re92e72089227474e" /><Relationship Type="http://schemas.openxmlformats.org/officeDocument/2006/relationships/slide" Target="/ppt/slides/slide7.xml" Id="R8dbbb6fbbe2d44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f6c50d4b3442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e539c59c141d8" /><Relationship Type="http://schemas.openxmlformats.org/officeDocument/2006/relationships/theme" Target="/ppt/slideMasters/theme/theme1.xml" Id="R32159e0b0fa241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8e539c59c141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09a4b6a1e4b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2ece817df43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aaa6b7aae48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404e930ff41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f0b859e7d42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2fe60ae6842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0ab93f57d48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VVS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VVS FINANS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20 984 664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2 528 990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8 309 208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14 536 166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INVEST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950 836 792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