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66809ed12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5c88f57124976"/>
  </p:sldMasterIdLst>
  <p:sldIdLst>
    <p:sldId xmlns:r="http://schemas.openxmlformats.org/officeDocument/2006/relationships" id="256" r:id="Ra190331a6f574900"/>
    <p:sldId xmlns:r="http://schemas.openxmlformats.org/officeDocument/2006/relationships" id="257" r:id="Rd299e27d0a8e481b"/>
    <p:sldId xmlns:r="http://schemas.openxmlformats.org/officeDocument/2006/relationships" id="258" r:id="Rb33466a084054328"/>
    <p:sldId xmlns:r="http://schemas.openxmlformats.org/officeDocument/2006/relationships" id="259" r:id="R8c9da34f859d4905"/>
    <p:sldId xmlns:r="http://schemas.openxmlformats.org/officeDocument/2006/relationships" id="260" r:id="R3e269a886d6c441c"/>
    <p:sldId xmlns:r="http://schemas.openxmlformats.org/officeDocument/2006/relationships" id="261" r:id="R2a8d99009e37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5c88f57124976" /><Relationship Type="http://schemas.openxmlformats.org/officeDocument/2006/relationships/slide" Target="/ppt/slides/slide1.xml" Id="Ra190331a6f574900" /><Relationship Type="http://schemas.openxmlformats.org/officeDocument/2006/relationships/slide" Target="/ppt/slides/slide2.xml" Id="Rd299e27d0a8e481b" /><Relationship Type="http://schemas.openxmlformats.org/officeDocument/2006/relationships/slide" Target="/ppt/slides/slide3.xml" Id="Rb33466a084054328" /><Relationship Type="http://schemas.openxmlformats.org/officeDocument/2006/relationships/slide" Target="/ppt/slides/slide4.xml" Id="R8c9da34f859d4905" /><Relationship Type="http://schemas.openxmlformats.org/officeDocument/2006/relationships/slide" Target="/ppt/slides/slide5.xml" Id="R3e269a886d6c441c" /><Relationship Type="http://schemas.openxmlformats.org/officeDocument/2006/relationships/slide" Target="/ppt/slides/slide6.xml" Id="R2a8d99009e37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100a35fb2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7f24459d48b2" /><Relationship Type="http://schemas.openxmlformats.org/officeDocument/2006/relationships/theme" Target="/ppt/slideMasters/theme/theme1.xml" Id="Rf2be712ddcc3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f7f24459d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5bd69738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07fcb4ee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af56d933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41cf4fb9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9b20f8da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52227b97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