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b8a62e443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adc62cd0c4114"/>
  </p:sldMasterIdLst>
  <p:sldIdLst>
    <p:sldId xmlns:r="http://schemas.openxmlformats.org/officeDocument/2006/relationships" id="256" r:id="Rb7de70f85bfe4d78"/>
    <p:sldId xmlns:r="http://schemas.openxmlformats.org/officeDocument/2006/relationships" id="257" r:id="R48cc1e7f47b04906"/>
    <p:sldId xmlns:r="http://schemas.openxmlformats.org/officeDocument/2006/relationships" id="258" r:id="R6a79c6a103bf4339"/>
    <p:sldId xmlns:r="http://schemas.openxmlformats.org/officeDocument/2006/relationships" id="259" r:id="R55ad84f47283428d"/>
    <p:sldId xmlns:r="http://schemas.openxmlformats.org/officeDocument/2006/relationships" id="260" r:id="Rfd013d52b48f481c"/>
    <p:sldId xmlns:r="http://schemas.openxmlformats.org/officeDocument/2006/relationships" id="261" r:id="R462f9f1cea74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adc62cd0c4114" /><Relationship Type="http://schemas.openxmlformats.org/officeDocument/2006/relationships/slide" Target="/ppt/slides/slide1.xml" Id="Rb7de70f85bfe4d78" /><Relationship Type="http://schemas.openxmlformats.org/officeDocument/2006/relationships/slide" Target="/ppt/slides/slide2.xml" Id="R48cc1e7f47b04906" /><Relationship Type="http://schemas.openxmlformats.org/officeDocument/2006/relationships/slide" Target="/ppt/slides/slide3.xml" Id="R6a79c6a103bf4339" /><Relationship Type="http://schemas.openxmlformats.org/officeDocument/2006/relationships/slide" Target="/ppt/slides/slide4.xml" Id="R55ad84f47283428d" /><Relationship Type="http://schemas.openxmlformats.org/officeDocument/2006/relationships/slide" Target="/ppt/slides/slide5.xml" Id="Rfd013d52b48f481c" /><Relationship Type="http://schemas.openxmlformats.org/officeDocument/2006/relationships/slide" Target="/ppt/slides/slide6.xml" Id="R462f9f1cea74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eae381cd9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ad3c1c5b45d4" /><Relationship Type="http://schemas.openxmlformats.org/officeDocument/2006/relationships/theme" Target="/ppt/slideMasters/theme/theme1.xml" Id="R989bb5829b3f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dad3c1c5b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bcfc5bf67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272c15e87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4d9011cc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4845616f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11be74745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c072563a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3 692 174 000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4 201 831 000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