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ad4a9696f044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9efad29e745ac"/>
  </p:sldMasterIdLst>
  <p:sldIdLst>
    <p:sldId xmlns:r="http://schemas.openxmlformats.org/officeDocument/2006/relationships" id="256" r:id="Rc8aeea9dff4c46cb"/>
    <p:sldId xmlns:r="http://schemas.openxmlformats.org/officeDocument/2006/relationships" id="257" r:id="Rac31e203e71a453e"/>
    <p:sldId xmlns:r="http://schemas.openxmlformats.org/officeDocument/2006/relationships" id="258" r:id="R93b030f631d449f5"/>
    <p:sldId xmlns:r="http://schemas.openxmlformats.org/officeDocument/2006/relationships" id="259" r:id="Ra80bf1f13ccb44c6"/>
    <p:sldId xmlns:r="http://schemas.openxmlformats.org/officeDocument/2006/relationships" id="260" r:id="Rdee8968dd1aa47ce"/>
    <p:sldId xmlns:r="http://schemas.openxmlformats.org/officeDocument/2006/relationships" id="261" r:id="Rc3a9e3a582c042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9efad29e745ac" /><Relationship Type="http://schemas.openxmlformats.org/officeDocument/2006/relationships/slide" Target="/ppt/slides/slide1.xml" Id="Rc8aeea9dff4c46cb" /><Relationship Type="http://schemas.openxmlformats.org/officeDocument/2006/relationships/slide" Target="/ppt/slides/slide2.xml" Id="Rac31e203e71a453e" /><Relationship Type="http://schemas.openxmlformats.org/officeDocument/2006/relationships/slide" Target="/ppt/slides/slide3.xml" Id="R93b030f631d449f5" /><Relationship Type="http://schemas.openxmlformats.org/officeDocument/2006/relationships/slide" Target="/ppt/slides/slide4.xml" Id="Ra80bf1f13ccb44c6" /><Relationship Type="http://schemas.openxmlformats.org/officeDocument/2006/relationships/slide" Target="/ppt/slides/slide5.xml" Id="Rdee8968dd1aa47ce" /><Relationship Type="http://schemas.openxmlformats.org/officeDocument/2006/relationships/slide" Target="/ppt/slides/slide6.xml" Id="Rc3a9e3a582c042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eade47759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36bf81ee846ec" /><Relationship Type="http://schemas.openxmlformats.org/officeDocument/2006/relationships/theme" Target="/ppt/slideMasters/theme/theme1.xml" Id="R9fb571a8eec1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36bf81ee846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d8ff7f6248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d08f84ddd44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bc170f42a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30f5912744a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de6011a2546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29f071f6fd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&amp; F BACHKE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951 117 536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&amp; F BACHKE AS</a:t>
            </a:r>
          </a:p>
        </p:txBody>
      </p:sp>
    </p:spTree>
  </p:cSld>
  <p:clrMapOvr>
    <a:masterClrMapping xmlns:a="http://schemas.openxmlformats.org/drawingml/2006/main"/>
  </p:clrMapOvr>
</p:sld>
</file>