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8b0f79047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336e6daca4757"/>
  </p:sldMasterIdLst>
  <p:sldIdLst>
    <p:sldId xmlns:r="http://schemas.openxmlformats.org/officeDocument/2006/relationships" id="256" r:id="R380aa44eb2a94c9a"/>
    <p:sldId xmlns:r="http://schemas.openxmlformats.org/officeDocument/2006/relationships" id="257" r:id="Reefb6dda1b114f86"/>
    <p:sldId xmlns:r="http://schemas.openxmlformats.org/officeDocument/2006/relationships" id="258" r:id="Rad695652031e400a"/>
    <p:sldId xmlns:r="http://schemas.openxmlformats.org/officeDocument/2006/relationships" id="259" r:id="R63cbb81626514da8"/>
    <p:sldId xmlns:r="http://schemas.openxmlformats.org/officeDocument/2006/relationships" id="260" r:id="R1601023266e64236"/>
    <p:sldId xmlns:r="http://schemas.openxmlformats.org/officeDocument/2006/relationships" id="261" r:id="R3a130d49d8fe4e80"/>
    <p:sldId xmlns:r="http://schemas.openxmlformats.org/officeDocument/2006/relationships" id="262" r:id="R922096c0c22c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336e6daca4757" /><Relationship Type="http://schemas.openxmlformats.org/officeDocument/2006/relationships/slide" Target="/ppt/slides/slide1.xml" Id="R380aa44eb2a94c9a" /><Relationship Type="http://schemas.openxmlformats.org/officeDocument/2006/relationships/slide" Target="/ppt/slides/slide2.xml" Id="Reefb6dda1b114f86" /><Relationship Type="http://schemas.openxmlformats.org/officeDocument/2006/relationships/slide" Target="/ppt/slides/slide3.xml" Id="Rad695652031e400a" /><Relationship Type="http://schemas.openxmlformats.org/officeDocument/2006/relationships/slide" Target="/ppt/slides/slide4.xml" Id="R63cbb81626514da8" /><Relationship Type="http://schemas.openxmlformats.org/officeDocument/2006/relationships/slide" Target="/ppt/slides/slide5.xml" Id="R1601023266e64236" /><Relationship Type="http://schemas.openxmlformats.org/officeDocument/2006/relationships/slide" Target="/ppt/slides/slide6.xml" Id="R3a130d49d8fe4e80" /><Relationship Type="http://schemas.openxmlformats.org/officeDocument/2006/relationships/slide" Target="/ppt/slides/slide7.xml" Id="R922096c0c22c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4aa2fb54c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b91ef85a04cf9" /><Relationship Type="http://schemas.openxmlformats.org/officeDocument/2006/relationships/theme" Target="/ppt/slideMasters/theme/theme1.xml" Id="R6aaced3c8078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b91ef85a0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f15d29393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4083b7eb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0c466f5d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5a63e4801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edd10b8f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1af84fc75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11a171b08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