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86123c9424d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f9a7dbd0e488b"/>
  </p:sldMasterIdLst>
  <p:sldIdLst>
    <p:sldId xmlns:r="http://schemas.openxmlformats.org/officeDocument/2006/relationships" id="256" r:id="R59800e27ddf04ef3"/>
    <p:sldId xmlns:r="http://schemas.openxmlformats.org/officeDocument/2006/relationships" id="257" r:id="Rce3783b6afd54fda"/>
    <p:sldId xmlns:r="http://schemas.openxmlformats.org/officeDocument/2006/relationships" id="258" r:id="Rcc6a3a1e4c804663"/>
    <p:sldId xmlns:r="http://schemas.openxmlformats.org/officeDocument/2006/relationships" id="259" r:id="Redb16ae879fe4694"/>
    <p:sldId xmlns:r="http://schemas.openxmlformats.org/officeDocument/2006/relationships" id="260" r:id="R38b3529803b74c01"/>
    <p:sldId xmlns:r="http://schemas.openxmlformats.org/officeDocument/2006/relationships" id="261" r:id="R821e00212cfa4b8c"/>
    <p:sldId xmlns:r="http://schemas.openxmlformats.org/officeDocument/2006/relationships" id="262" r:id="R8842b1f49f8e4c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f9a7dbd0e488b" /><Relationship Type="http://schemas.openxmlformats.org/officeDocument/2006/relationships/slide" Target="/ppt/slides/slide1.xml" Id="R59800e27ddf04ef3" /><Relationship Type="http://schemas.openxmlformats.org/officeDocument/2006/relationships/slide" Target="/ppt/slides/slide2.xml" Id="Rce3783b6afd54fda" /><Relationship Type="http://schemas.openxmlformats.org/officeDocument/2006/relationships/slide" Target="/ppt/slides/slide3.xml" Id="Rcc6a3a1e4c804663" /><Relationship Type="http://schemas.openxmlformats.org/officeDocument/2006/relationships/slide" Target="/ppt/slides/slide4.xml" Id="Redb16ae879fe4694" /><Relationship Type="http://schemas.openxmlformats.org/officeDocument/2006/relationships/slide" Target="/ppt/slides/slide5.xml" Id="R38b3529803b74c01" /><Relationship Type="http://schemas.openxmlformats.org/officeDocument/2006/relationships/slide" Target="/ppt/slides/slide6.xml" Id="R821e00212cfa4b8c" /><Relationship Type="http://schemas.openxmlformats.org/officeDocument/2006/relationships/slide" Target="/ppt/slides/slide7.xml" Id="R8842b1f49f8e4c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eec4ed5b8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c4b0b10e843e6" /><Relationship Type="http://schemas.openxmlformats.org/officeDocument/2006/relationships/theme" Target="/ppt/slideMasters/theme/theme1.xml" Id="R7b0d9c8fbbe9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6c4b0b10e8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025951f3349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415e4e0ee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d42fe3e134a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ad9c1321846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e408bd78a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694180d7141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9058f9f25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G-BYGG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72 567 998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3 061 627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2 799 205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8 802 685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27 055 370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951 360 759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