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3eeff0cb048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e639596c5b4099"/>
  </p:sldMasterIdLst>
  <p:sldIdLst>
    <p:sldId xmlns:r="http://schemas.openxmlformats.org/officeDocument/2006/relationships" id="256" r:id="R9892d3a4b69949bc"/>
    <p:sldId xmlns:r="http://schemas.openxmlformats.org/officeDocument/2006/relationships" id="257" r:id="Rd46cf05c1f4944cc"/>
    <p:sldId xmlns:r="http://schemas.openxmlformats.org/officeDocument/2006/relationships" id="258" r:id="Rd09b80a02c9d404c"/>
    <p:sldId xmlns:r="http://schemas.openxmlformats.org/officeDocument/2006/relationships" id="259" r:id="R88d13b27212a4268"/>
    <p:sldId xmlns:r="http://schemas.openxmlformats.org/officeDocument/2006/relationships" id="260" r:id="R33202374c23649ac"/>
    <p:sldId xmlns:r="http://schemas.openxmlformats.org/officeDocument/2006/relationships" id="261" r:id="Re299f5beccfe4e7e"/>
    <p:sldId xmlns:r="http://schemas.openxmlformats.org/officeDocument/2006/relationships" id="262" r:id="R6ebf98dad3b64f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639596c5b4099" /><Relationship Type="http://schemas.openxmlformats.org/officeDocument/2006/relationships/slide" Target="/ppt/slides/slide1.xml" Id="R9892d3a4b69949bc" /><Relationship Type="http://schemas.openxmlformats.org/officeDocument/2006/relationships/slide" Target="/ppt/slides/slide2.xml" Id="Rd46cf05c1f4944cc" /><Relationship Type="http://schemas.openxmlformats.org/officeDocument/2006/relationships/slide" Target="/ppt/slides/slide3.xml" Id="Rd09b80a02c9d404c" /><Relationship Type="http://schemas.openxmlformats.org/officeDocument/2006/relationships/slide" Target="/ppt/slides/slide4.xml" Id="R88d13b27212a4268" /><Relationship Type="http://schemas.openxmlformats.org/officeDocument/2006/relationships/slide" Target="/ppt/slides/slide5.xml" Id="R33202374c23649ac" /><Relationship Type="http://schemas.openxmlformats.org/officeDocument/2006/relationships/slide" Target="/ppt/slides/slide6.xml" Id="Re299f5beccfe4e7e" /><Relationship Type="http://schemas.openxmlformats.org/officeDocument/2006/relationships/slide" Target="/ppt/slides/slide7.xml" Id="R6ebf98dad3b64f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bd4231c5d48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722e32a9e4b82" /><Relationship Type="http://schemas.openxmlformats.org/officeDocument/2006/relationships/theme" Target="/ppt/slideMasters/theme/theme1.xml" Id="R2489f8cbf52143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722e32a9e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2c6993e5a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9a0d988e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07034574b4f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3d411656c43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b843fcb2e48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be066a22647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9a5e05be1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KALLESTEN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KALLESTEN REVISJON OG REGNSKAP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32 186 444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6 012 399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4 828 078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15 870 085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ØKONOMISTYRING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71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revisjon@kallesten.no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www.kallesten.no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951 499 072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