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befd5ef2f844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eed36f5b445af"/>
  </p:sldMasterIdLst>
  <p:sldIdLst>
    <p:sldId xmlns:r="http://schemas.openxmlformats.org/officeDocument/2006/relationships" id="256" r:id="Rc8f90dddc0554510"/>
    <p:sldId xmlns:r="http://schemas.openxmlformats.org/officeDocument/2006/relationships" id="257" r:id="R8689935c097448b8"/>
    <p:sldId xmlns:r="http://schemas.openxmlformats.org/officeDocument/2006/relationships" id="258" r:id="Rb090a911f55d450b"/>
    <p:sldId xmlns:r="http://schemas.openxmlformats.org/officeDocument/2006/relationships" id="259" r:id="R638e909a21e449f5"/>
    <p:sldId xmlns:r="http://schemas.openxmlformats.org/officeDocument/2006/relationships" id="260" r:id="Rc253ae737ad44782"/>
    <p:sldId xmlns:r="http://schemas.openxmlformats.org/officeDocument/2006/relationships" id="261" r:id="R056e4e22dde84422"/>
    <p:sldId xmlns:r="http://schemas.openxmlformats.org/officeDocument/2006/relationships" id="262" r:id="Rbf11ebe59f6241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eed36f5b445af" /><Relationship Type="http://schemas.openxmlformats.org/officeDocument/2006/relationships/slide" Target="/ppt/slides/slide1.xml" Id="Rc8f90dddc0554510" /><Relationship Type="http://schemas.openxmlformats.org/officeDocument/2006/relationships/slide" Target="/ppt/slides/slide2.xml" Id="R8689935c097448b8" /><Relationship Type="http://schemas.openxmlformats.org/officeDocument/2006/relationships/slide" Target="/ppt/slides/slide3.xml" Id="Rb090a911f55d450b" /><Relationship Type="http://schemas.openxmlformats.org/officeDocument/2006/relationships/slide" Target="/ppt/slides/slide4.xml" Id="R638e909a21e449f5" /><Relationship Type="http://schemas.openxmlformats.org/officeDocument/2006/relationships/slide" Target="/ppt/slides/slide5.xml" Id="Rc253ae737ad44782" /><Relationship Type="http://schemas.openxmlformats.org/officeDocument/2006/relationships/slide" Target="/ppt/slides/slide6.xml" Id="R056e4e22dde84422" /><Relationship Type="http://schemas.openxmlformats.org/officeDocument/2006/relationships/slide" Target="/ppt/slides/slide7.xml" Id="Rbf11ebe59f6241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ce8bca15b42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27fd5d385495c" /><Relationship Type="http://schemas.openxmlformats.org/officeDocument/2006/relationships/theme" Target="/ppt/slideMasters/theme/theme1.xml" Id="R9fb8f160602245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27fd5d385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dfe9bfc744e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cb2c2ed3e47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35a31508945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cd0ca9f204c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b29fc0416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14a5f8684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17e6afd5242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NARUM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NARUM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19 325 887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1 825 471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9 352 475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33 516 634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NARUM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Eiklesvegen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47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post@mnarum.no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951 566 853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