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8f7c64e52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51d034ec0487c"/>
  </p:sldMasterIdLst>
  <p:sldIdLst>
    <p:sldId xmlns:r="http://schemas.openxmlformats.org/officeDocument/2006/relationships" id="256" r:id="R4dd7b251ed614d07"/>
    <p:sldId xmlns:r="http://schemas.openxmlformats.org/officeDocument/2006/relationships" id="257" r:id="Rd2b3f4cf4d664bbf"/>
    <p:sldId xmlns:r="http://schemas.openxmlformats.org/officeDocument/2006/relationships" id="258" r:id="Rf597e722b04041d0"/>
    <p:sldId xmlns:r="http://schemas.openxmlformats.org/officeDocument/2006/relationships" id="259" r:id="R6356a0e02e534112"/>
    <p:sldId xmlns:r="http://schemas.openxmlformats.org/officeDocument/2006/relationships" id="260" r:id="R7e9c87795ef4417b"/>
    <p:sldId xmlns:r="http://schemas.openxmlformats.org/officeDocument/2006/relationships" id="261" r:id="Rf44996b22ba349a4"/>
    <p:sldId xmlns:r="http://schemas.openxmlformats.org/officeDocument/2006/relationships" id="262" r:id="Rfa684bdbb9ed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51d034ec0487c" /><Relationship Type="http://schemas.openxmlformats.org/officeDocument/2006/relationships/slide" Target="/ppt/slides/slide1.xml" Id="R4dd7b251ed614d07" /><Relationship Type="http://schemas.openxmlformats.org/officeDocument/2006/relationships/slide" Target="/ppt/slides/slide2.xml" Id="Rd2b3f4cf4d664bbf" /><Relationship Type="http://schemas.openxmlformats.org/officeDocument/2006/relationships/slide" Target="/ppt/slides/slide3.xml" Id="Rf597e722b04041d0" /><Relationship Type="http://schemas.openxmlformats.org/officeDocument/2006/relationships/slide" Target="/ppt/slides/slide4.xml" Id="R6356a0e02e534112" /><Relationship Type="http://schemas.openxmlformats.org/officeDocument/2006/relationships/slide" Target="/ppt/slides/slide5.xml" Id="R7e9c87795ef4417b" /><Relationship Type="http://schemas.openxmlformats.org/officeDocument/2006/relationships/slide" Target="/ppt/slides/slide6.xml" Id="Rf44996b22ba349a4" /><Relationship Type="http://schemas.openxmlformats.org/officeDocument/2006/relationships/slide" Target="/ppt/slides/slide7.xml" Id="Rfa684bdbb9ed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28011a126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94b6fb8b04968" /><Relationship Type="http://schemas.openxmlformats.org/officeDocument/2006/relationships/theme" Target="/ppt/slideMasters/theme/theme1.xml" Id="Reb4c50ac5bdf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94b6fb8b0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6a9dedce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eedb4c13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feffc091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3da74b61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e7ad17c9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88bd39a74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f019b4dad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