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64df58f464f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2e7a1182b4499"/>
  </p:sldMasterIdLst>
  <p:sldIdLst>
    <p:sldId xmlns:r="http://schemas.openxmlformats.org/officeDocument/2006/relationships" id="256" r:id="R56d0e89018ad4b84"/>
    <p:sldId xmlns:r="http://schemas.openxmlformats.org/officeDocument/2006/relationships" id="257" r:id="Reb6b436f1c6d4d76"/>
    <p:sldId xmlns:r="http://schemas.openxmlformats.org/officeDocument/2006/relationships" id="258" r:id="Rd007cbb1ea8a44a5"/>
    <p:sldId xmlns:r="http://schemas.openxmlformats.org/officeDocument/2006/relationships" id="259" r:id="R356ae636b65d4042"/>
    <p:sldId xmlns:r="http://schemas.openxmlformats.org/officeDocument/2006/relationships" id="260" r:id="R973f802aec724adf"/>
    <p:sldId xmlns:r="http://schemas.openxmlformats.org/officeDocument/2006/relationships" id="261" r:id="R2fbbade9f9524efa"/>
    <p:sldId xmlns:r="http://schemas.openxmlformats.org/officeDocument/2006/relationships" id="262" r:id="R82830f2e3f85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2e7a1182b4499" /><Relationship Type="http://schemas.openxmlformats.org/officeDocument/2006/relationships/slide" Target="/ppt/slides/slide1.xml" Id="R56d0e89018ad4b84" /><Relationship Type="http://schemas.openxmlformats.org/officeDocument/2006/relationships/slide" Target="/ppt/slides/slide2.xml" Id="Reb6b436f1c6d4d76" /><Relationship Type="http://schemas.openxmlformats.org/officeDocument/2006/relationships/slide" Target="/ppt/slides/slide3.xml" Id="Rd007cbb1ea8a44a5" /><Relationship Type="http://schemas.openxmlformats.org/officeDocument/2006/relationships/slide" Target="/ppt/slides/slide4.xml" Id="R356ae636b65d4042" /><Relationship Type="http://schemas.openxmlformats.org/officeDocument/2006/relationships/slide" Target="/ppt/slides/slide5.xml" Id="R973f802aec724adf" /><Relationship Type="http://schemas.openxmlformats.org/officeDocument/2006/relationships/slide" Target="/ppt/slides/slide6.xml" Id="R2fbbade9f9524efa" /><Relationship Type="http://schemas.openxmlformats.org/officeDocument/2006/relationships/slide" Target="/ppt/slides/slide7.xml" Id="R82830f2e3f85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ac266b39d45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219068258437e" /><Relationship Type="http://schemas.openxmlformats.org/officeDocument/2006/relationships/theme" Target="/ppt/slideMasters/theme/theme1.xml" Id="R1f10b1f59e1341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21906825843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a437e6fdd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6c9fb06064e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d56cd9202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1e88bf9b046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845a58477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fcfbcc6cb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f7ea80e8e4d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24 902 796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4 633 812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10 257 176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ARILD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BARMOEN AMUND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951 697 826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