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1cedce244746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e4b56bf7864c89"/>
  </p:sldMasterIdLst>
  <p:sldIdLst>
    <p:sldId xmlns:r="http://schemas.openxmlformats.org/officeDocument/2006/relationships" id="256" r:id="Ra7514589191f4438"/>
    <p:sldId xmlns:r="http://schemas.openxmlformats.org/officeDocument/2006/relationships" id="257" r:id="Rd5aa502a6ee1475b"/>
    <p:sldId xmlns:r="http://schemas.openxmlformats.org/officeDocument/2006/relationships" id="258" r:id="R20f0fce3549c4447"/>
    <p:sldId xmlns:r="http://schemas.openxmlformats.org/officeDocument/2006/relationships" id="259" r:id="Rb64bafba94844e43"/>
    <p:sldId xmlns:r="http://schemas.openxmlformats.org/officeDocument/2006/relationships" id="260" r:id="R85902d82a519430a"/>
    <p:sldId xmlns:r="http://schemas.openxmlformats.org/officeDocument/2006/relationships" id="261" r:id="R72df00a164764803"/>
    <p:sldId xmlns:r="http://schemas.openxmlformats.org/officeDocument/2006/relationships" id="262" r:id="Rb79b9e17a5e048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e4b56bf7864c89" /><Relationship Type="http://schemas.openxmlformats.org/officeDocument/2006/relationships/slide" Target="/ppt/slides/slide1.xml" Id="Ra7514589191f4438" /><Relationship Type="http://schemas.openxmlformats.org/officeDocument/2006/relationships/slide" Target="/ppt/slides/slide2.xml" Id="Rd5aa502a6ee1475b" /><Relationship Type="http://schemas.openxmlformats.org/officeDocument/2006/relationships/slide" Target="/ppt/slides/slide3.xml" Id="R20f0fce3549c4447" /><Relationship Type="http://schemas.openxmlformats.org/officeDocument/2006/relationships/slide" Target="/ppt/slides/slide4.xml" Id="Rb64bafba94844e43" /><Relationship Type="http://schemas.openxmlformats.org/officeDocument/2006/relationships/slide" Target="/ppt/slides/slide5.xml" Id="R85902d82a519430a" /><Relationship Type="http://schemas.openxmlformats.org/officeDocument/2006/relationships/slide" Target="/ppt/slides/slide6.xml" Id="R72df00a164764803" /><Relationship Type="http://schemas.openxmlformats.org/officeDocument/2006/relationships/slide" Target="/ppt/slides/slide7.xml" Id="Rb79b9e17a5e048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8dbe1b9a574e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1dc2d026a41dc" /><Relationship Type="http://schemas.openxmlformats.org/officeDocument/2006/relationships/theme" Target="/ppt/slideMasters/theme/theme1.xml" Id="Rb24c8cca3de04f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c1dc2d026a41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018cbc60440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7c97d96684a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ab358070c48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76ca730de40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352c4308746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1ff93e69242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82c62878b40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LOFOTREVISJON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16 350 882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1 645 397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1 606 812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10 358 413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18 694 488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STORMO BJØRNAR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SIMONSEN HELGE JAKOB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EIDEM ASBJØRN IVAR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08 22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951 725 005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LOFOTREVISJON AS</a:t>
            </a:r>
          </a:p>
        </p:txBody>
      </p:sp>
    </p:spTree>
  </p:cSld>
  <p:clrMapOvr>
    <a:masterClrMapping xmlns:a="http://schemas.openxmlformats.org/drawingml/2006/main"/>
  </p:clrMapOvr>
</p:sld>
</file>